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1330" r:id="rId2"/>
    <p:sldId id="879" r:id="rId3"/>
    <p:sldId id="1331" r:id="rId4"/>
    <p:sldId id="265" r:id="rId5"/>
    <p:sldId id="1332" r:id="rId6"/>
    <p:sldId id="268" r:id="rId7"/>
    <p:sldId id="1333" r:id="rId8"/>
    <p:sldId id="266" r:id="rId9"/>
    <p:sldId id="267" r:id="rId10"/>
    <p:sldId id="1334" r:id="rId11"/>
    <p:sldId id="1335" r:id="rId12"/>
    <p:sldId id="261" r:id="rId13"/>
    <p:sldId id="264" r:id="rId14"/>
    <p:sldId id="305" r:id="rId15"/>
    <p:sldId id="301" r:id="rId16"/>
    <p:sldId id="299" r:id="rId17"/>
    <p:sldId id="300" r:id="rId18"/>
    <p:sldId id="303" r:id="rId19"/>
    <p:sldId id="298" r:id="rId20"/>
    <p:sldId id="1336" r:id="rId21"/>
    <p:sldId id="1337" r:id="rId22"/>
    <p:sldId id="269" r:id="rId23"/>
    <p:sldId id="880" r:id="rId24"/>
    <p:sldId id="1338" r:id="rId25"/>
    <p:sldId id="882" r:id="rId26"/>
    <p:sldId id="883" r:id="rId27"/>
    <p:sldId id="884" r:id="rId28"/>
    <p:sldId id="885" r:id="rId29"/>
    <p:sldId id="886" r:id="rId30"/>
    <p:sldId id="887" r:id="rId31"/>
    <p:sldId id="888" r:id="rId32"/>
    <p:sldId id="889" r:id="rId33"/>
    <p:sldId id="295" r:id="rId34"/>
    <p:sldId id="1327" r:id="rId35"/>
    <p:sldId id="271" r:id="rId36"/>
    <p:sldId id="274" r:id="rId37"/>
    <p:sldId id="302" r:id="rId38"/>
    <p:sldId id="275" r:id="rId39"/>
    <p:sldId id="892" r:id="rId40"/>
    <p:sldId id="893" r:id="rId41"/>
    <p:sldId id="894" r:id="rId42"/>
    <p:sldId id="895" r:id="rId43"/>
    <p:sldId id="896" r:id="rId44"/>
    <p:sldId id="897" r:id="rId45"/>
    <p:sldId id="276" r:id="rId46"/>
    <p:sldId id="277" r:id="rId47"/>
    <p:sldId id="304" r:id="rId48"/>
    <p:sldId id="296" r:id="rId49"/>
    <p:sldId id="1339" r:id="rId50"/>
    <p:sldId id="280" r:id="rId51"/>
    <p:sldId id="281" r:id="rId52"/>
    <p:sldId id="297" r:id="rId53"/>
    <p:sldId id="283" r:id="rId54"/>
    <p:sldId id="286" r:id="rId55"/>
    <p:sldId id="287" r:id="rId56"/>
    <p:sldId id="288" r:id="rId57"/>
    <p:sldId id="1340" r:id="rId58"/>
    <p:sldId id="289" r:id="rId59"/>
    <p:sldId id="290" r:id="rId60"/>
    <p:sldId id="291" r:id="rId61"/>
    <p:sldId id="1341" r:id="rId62"/>
    <p:sldId id="292" r:id="rId63"/>
    <p:sldId id="293" r:id="rId64"/>
    <p:sldId id="294" r:id="rId65"/>
    <p:sldId id="1328" r:id="rId66"/>
    <p:sldId id="1329" r:id="rId67"/>
    <p:sldId id="898" r:id="rId68"/>
    <p:sldId id="899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81A4A-6168-470F-BF51-1B1AC09061A2}" v="1" dt="2024-07-01T18:28:05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03" autoAdjust="0"/>
  </p:normalViewPr>
  <p:slideViewPr>
    <p:cSldViewPr snapToGrid="0">
      <p:cViewPr varScale="1">
        <p:scale>
          <a:sx n="68" d="100"/>
          <a:sy n="68" d="100"/>
        </p:scale>
        <p:origin x="181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D204B2F2-0DFE-4A70-8FEB-FC8759C75E74}"/>
    <pc:docChg chg="custSel addSld delSld modSld sldOrd">
      <pc:chgData name="Lines, Todd" userId="afaf7c3a-e8aa-4568-882a-02ad8f9e19b0" providerId="ADAL" clId="{D204B2F2-0DFE-4A70-8FEB-FC8759C75E74}" dt="2023-11-16T21:04:31.149" v="817" actId="27636"/>
      <pc:docMkLst>
        <pc:docMk/>
      </pc:docMkLst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0" sldId="271"/>
        </pc:sldMkLst>
      </pc:sldChg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0" sldId="274"/>
        </pc:sldMkLst>
      </pc:sldChg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0" sldId="275"/>
        </pc:sldMkLst>
      </pc:sldChg>
      <pc:sldChg chg="addSp modSp mod ord">
        <pc:chgData name="Lines, Todd" userId="afaf7c3a-e8aa-4568-882a-02ad8f9e19b0" providerId="ADAL" clId="{D204B2F2-0DFE-4A70-8FEB-FC8759C75E74}" dt="2023-11-16T20:58:47.702" v="795" actId="27636"/>
        <pc:sldMkLst>
          <pc:docMk/>
          <pc:sldMk cId="0" sldId="288"/>
        </pc:sldMkLst>
        <pc:spChg chg="mod">
          <ac:chgData name="Lines, Todd" userId="afaf7c3a-e8aa-4568-882a-02ad8f9e19b0" providerId="ADAL" clId="{D204B2F2-0DFE-4A70-8FEB-FC8759C75E74}" dt="2023-11-16T20:58:47.702" v="795" actId="27636"/>
          <ac:spMkLst>
            <pc:docMk/>
            <pc:sldMk cId="0" sldId="288"/>
            <ac:spMk id="131075" creationId="{00000000-0000-0000-0000-000000000000}"/>
          </ac:spMkLst>
        </pc:spChg>
        <pc:picChg chg="add mod">
          <ac:chgData name="Lines, Todd" userId="afaf7c3a-e8aa-4568-882a-02ad8f9e19b0" providerId="ADAL" clId="{D204B2F2-0DFE-4A70-8FEB-FC8759C75E74}" dt="2023-11-16T20:58:42.343" v="793"/>
          <ac:picMkLst>
            <pc:docMk/>
            <pc:sldMk cId="0" sldId="288"/>
            <ac:picMk id="2" creationId="{EA32FAA6-7728-ABF0-91A3-3F99FF4BCDD3}"/>
          </ac:picMkLst>
        </pc:picChg>
      </pc:sldChg>
      <pc:sldChg chg="ord">
        <pc:chgData name="Lines, Todd" userId="afaf7c3a-e8aa-4568-882a-02ad8f9e19b0" providerId="ADAL" clId="{D204B2F2-0DFE-4A70-8FEB-FC8759C75E74}" dt="2023-11-16T19:24:22.143" v="782"/>
        <pc:sldMkLst>
          <pc:docMk/>
          <pc:sldMk cId="0" sldId="296"/>
        </pc:sldMkLst>
      </pc:sldChg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192433470" sldId="302"/>
        </pc:sldMkLst>
      </pc:sldChg>
      <pc:sldChg chg="add ord">
        <pc:chgData name="Lines, Todd" userId="afaf7c3a-e8aa-4568-882a-02ad8f9e19b0" providerId="ADAL" clId="{D204B2F2-0DFE-4A70-8FEB-FC8759C75E74}" dt="2023-11-16T18:53:31.606" v="350"/>
        <pc:sldMkLst>
          <pc:docMk/>
          <pc:sldMk cId="0" sldId="879"/>
        </pc:sldMkLst>
      </pc:sldChg>
      <pc:sldChg chg="add ord">
        <pc:chgData name="Lines, Todd" userId="afaf7c3a-e8aa-4568-882a-02ad8f9e19b0" providerId="ADAL" clId="{D204B2F2-0DFE-4A70-8FEB-FC8759C75E74}" dt="2023-11-16T19:16:06.528" v="764"/>
        <pc:sldMkLst>
          <pc:docMk/>
          <pc:sldMk cId="0" sldId="880"/>
        </pc:sldMkLst>
      </pc:sldChg>
      <pc:sldChg chg="delSp add del mod ord">
        <pc:chgData name="Lines, Todd" userId="afaf7c3a-e8aa-4568-882a-02ad8f9e19b0" providerId="ADAL" clId="{D204B2F2-0DFE-4A70-8FEB-FC8759C75E74}" dt="2023-11-16T19:16:09.492" v="765" actId="47"/>
        <pc:sldMkLst>
          <pc:docMk/>
          <pc:sldMk cId="0" sldId="881"/>
        </pc:sldMkLst>
        <pc:spChg chg="del">
          <ac:chgData name="Lines, Todd" userId="afaf7c3a-e8aa-4568-882a-02ad8f9e19b0" providerId="ADAL" clId="{D204B2F2-0DFE-4A70-8FEB-FC8759C75E74}" dt="2023-11-16T19:15:35.737" v="760" actId="478"/>
          <ac:spMkLst>
            <pc:docMk/>
            <pc:sldMk cId="0" sldId="881"/>
            <ac:spMk id="1738754" creationId="{00000000-0000-0000-0000-000000000000}"/>
          </ac:spMkLst>
        </pc:spChg>
        <pc:spChg chg="del">
          <ac:chgData name="Lines, Todd" userId="afaf7c3a-e8aa-4568-882a-02ad8f9e19b0" providerId="ADAL" clId="{D204B2F2-0DFE-4A70-8FEB-FC8759C75E74}" dt="2023-11-16T19:15:35.737" v="760" actId="478"/>
          <ac:spMkLst>
            <pc:docMk/>
            <pc:sldMk cId="0" sldId="881"/>
            <ac:spMk id="1738755" creationId="{00000000-0000-0000-0000-000000000000}"/>
          </ac:spMkLst>
        </pc:spChg>
        <pc:spChg chg="del">
          <ac:chgData name="Lines, Todd" userId="afaf7c3a-e8aa-4568-882a-02ad8f9e19b0" providerId="ADAL" clId="{D204B2F2-0DFE-4A70-8FEB-FC8759C75E74}" dt="2023-11-16T19:15:37.755" v="761" actId="478"/>
          <ac:spMkLst>
            <pc:docMk/>
            <pc:sldMk cId="0" sldId="881"/>
            <ac:spMk id="1738760" creationId="{00000000-0000-0000-0000-000000000000}"/>
          </ac:spMkLst>
        </pc:spChg>
        <pc:spChg chg="del">
          <ac:chgData name="Lines, Todd" userId="afaf7c3a-e8aa-4568-882a-02ad8f9e19b0" providerId="ADAL" clId="{D204B2F2-0DFE-4A70-8FEB-FC8759C75E74}" dt="2023-11-16T19:15:41.472" v="762" actId="478"/>
          <ac:spMkLst>
            <pc:docMk/>
            <pc:sldMk cId="0" sldId="881"/>
            <ac:spMk id="1738763" creationId="{00000000-0000-0000-0000-000000000000}"/>
          </ac:spMkLst>
        </pc:spChg>
        <pc:grpChg chg="del">
          <ac:chgData name="Lines, Todd" userId="afaf7c3a-e8aa-4568-882a-02ad8f9e19b0" providerId="ADAL" clId="{D204B2F2-0DFE-4A70-8FEB-FC8759C75E74}" dt="2023-11-16T19:15:35.737" v="760" actId="478"/>
          <ac:grpSpMkLst>
            <pc:docMk/>
            <pc:sldMk cId="0" sldId="881"/>
            <ac:grpSpMk id="3" creationId="{00000000-0000-0000-0000-000000000000}"/>
          </ac:grpSpMkLst>
        </pc:grpChg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2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3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4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5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6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7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8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9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2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3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4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5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6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7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898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899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1327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1328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1329"/>
        </pc:sldMkLst>
      </pc:sldChg>
      <pc:sldChg chg="modSp new mod">
        <pc:chgData name="Lines, Todd" userId="afaf7c3a-e8aa-4568-882a-02ad8f9e19b0" providerId="ADAL" clId="{D204B2F2-0DFE-4A70-8FEB-FC8759C75E74}" dt="2023-11-16T18:39:50.331" v="3" actId="20577"/>
        <pc:sldMkLst>
          <pc:docMk/>
          <pc:sldMk cId="799421954" sldId="1330"/>
        </pc:sldMkLst>
        <pc:spChg chg="mod">
          <ac:chgData name="Lines, Todd" userId="afaf7c3a-e8aa-4568-882a-02ad8f9e19b0" providerId="ADAL" clId="{D204B2F2-0DFE-4A70-8FEB-FC8759C75E74}" dt="2023-11-16T18:39:50.331" v="3" actId="20577"/>
          <ac:spMkLst>
            <pc:docMk/>
            <pc:sldMk cId="799421954" sldId="1330"/>
            <ac:spMk id="2" creationId="{B28B755C-6C7F-0774-0159-6635F65CA70A}"/>
          </ac:spMkLst>
        </pc:spChg>
      </pc:sldChg>
      <pc:sldChg chg="modSp new mod">
        <pc:chgData name="Lines, Todd" userId="afaf7c3a-e8aa-4568-882a-02ad8f9e19b0" providerId="ADAL" clId="{D204B2F2-0DFE-4A70-8FEB-FC8759C75E74}" dt="2023-11-16T18:43:16.583" v="204"/>
        <pc:sldMkLst>
          <pc:docMk/>
          <pc:sldMk cId="1955371870" sldId="1331"/>
        </pc:sldMkLst>
        <pc:spChg chg="mod">
          <ac:chgData name="Lines, Todd" userId="afaf7c3a-e8aa-4568-882a-02ad8f9e19b0" providerId="ADAL" clId="{D204B2F2-0DFE-4A70-8FEB-FC8759C75E74}" dt="2023-11-16T18:39:57.221" v="12" actId="20577"/>
          <ac:spMkLst>
            <pc:docMk/>
            <pc:sldMk cId="1955371870" sldId="1331"/>
            <ac:spMk id="2" creationId="{F5255EAF-E9CF-2679-22A1-4874D2B0BA99}"/>
          </ac:spMkLst>
        </pc:spChg>
        <pc:spChg chg="mod">
          <ac:chgData name="Lines, Todd" userId="afaf7c3a-e8aa-4568-882a-02ad8f9e19b0" providerId="ADAL" clId="{D204B2F2-0DFE-4A70-8FEB-FC8759C75E74}" dt="2023-11-16T18:43:16.583" v="204"/>
          <ac:spMkLst>
            <pc:docMk/>
            <pc:sldMk cId="1955371870" sldId="1331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8:43:08.677" v="203" actId="20577"/>
        <pc:sldMkLst>
          <pc:docMk/>
          <pc:sldMk cId="3152087682" sldId="1332"/>
        </pc:sldMkLst>
        <pc:spChg chg="mod">
          <ac:chgData name="Lines, Todd" userId="afaf7c3a-e8aa-4568-882a-02ad8f9e19b0" providerId="ADAL" clId="{D204B2F2-0DFE-4A70-8FEB-FC8759C75E74}" dt="2023-11-16T18:43:08.677" v="203" actId="20577"/>
          <ac:spMkLst>
            <pc:docMk/>
            <pc:sldMk cId="3152087682" sldId="1332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8:52:41.779" v="348" actId="20577"/>
        <pc:sldMkLst>
          <pc:docMk/>
          <pc:sldMk cId="4223640371" sldId="1333"/>
        </pc:sldMkLst>
        <pc:spChg chg="mod">
          <ac:chgData name="Lines, Todd" userId="afaf7c3a-e8aa-4568-882a-02ad8f9e19b0" providerId="ADAL" clId="{D204B2F2-0DFE-4A70-8FEB-FC8759C75E74}" dt="2023-11-16T18:52:41.779" v="348" actId="20577"/>
          <ac:spMkLst>
            <pc:docMk/>
            <pc:sldMk cId="4223640371" sldId="1333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8:57:28.445" v="430" actId="20577"/>
        <pc:sldMkLst>
          <pc:docMk/>
          <pc:sldMk cId="902678750" sldId="1334"/>
        </pc:sldMkLst>
        <pc:spChg chg="mod">
          <ac:chgData name="Lines, Todd" userId="afaf7c3a-e8aa-4568-882a-02ad8f9e19b0" providerId="ADAL" clId="{D204B2F2-0DFE-4A70-8FEB-FC8759C75E74}" dt="2023-11-16T18:57:28.445" v="430" actId="20577"/>
          <ac:spMkLst>
            <pc:docMk/>
            <pc:sldMk cId="902678750" sldId="1334"/>
            <ac:spMk id="3" creationId="{25A1549A-5607-0505-3088-3B8A27DBCC64}"/>
          </ac:spMkLst>
        </pc:spChg>
      </pc:sldChg>
      <pc:sldChg chg="add del">
        <pc:chgData name="Lines, Todd" userId="afaf7c3a-e8aa-4568-882a-02ad8f9e19b0" providerId="ADAL" clId="{D204B2F2-0DFE-4A70-8FEB-FC8759C75E74}" dt="2023-11-16T18:54:51.192" v="352"/>
        <pc:sldMkLst>
          <pc:docMk/>
          <pc:sldMk cId="4015057971" sldId="1334"/>
        </pc:sldMkLst>
      </pc:sldChg>
      <pc:sldChg chg="modSp add mod">
        <pc:chgData name="Lines, Todd" userId="afaf7c3a-e8aa-4568-882a-02ad8f9e19b0" providerId="ADAL" clId="{D204B2F2-0DFE-4A70-8FEB-FC8759C75E74}" dt="2023-11-16T18:59:24.929" v="565" actId="20577"/>
        <pc:sldMkLst>
          <pc:docMk/>
          <pc:sldMk cId="482785712" sldId="1335"/>
        </pc:sldMkLst>
        <pc:spChg chg="mod">
          <ac:chgData name="Lines, Todd" userId="afaf7c3a-e8aa-4568-882a-02ad8f9e19b0" providerId="ADAL" clId="{D204B2F2-0DFE-4A70-8FEB-FC8759C75E74}" dt="2023-11-16T18:59:24.929" v="565" actId="20577"/>
          <ac:spMkLst>
            <pc:docMk/>
            <pc:sldMk cId="482785712" sldId="1335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9:12:38.585" v="711" actId="5793"/>
        <pc:sldMkLst>
          <pc:docMk/>
          <pc:sldMk cId="4228945272" sldId="1336"/>
        </pc:sldMkLst>
        <pc:spChg chg="mod">
          <ac:chgData name="Lines, Todd" userId="afaf7c3a-e8aa-4568-882a-02ad8f9e19b0" providerId="ADAL" clId="{D204B2F2-0DFE-4A70-8FEB-FC8759C75E74}" dt="2023-11-16T19:12:38.585" v="711" actId="5793"/>
          <ac:spMkLst>
            <pc:docMk/>
            <pc:sldMk cId="4228945272" sldId="1336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9:14:11.267" v="756" actId="20577"/>
        <pc:sldMkLst>
          <pc:docMk/>
          <pc:sldMk cId="424184518" sldId="1337"/>
        </pc:sldMkLst>
        <pc:spChg chg="mod">
          <ac:chgData name="Lines, Todd" userId="afaf7c3a-e8aa-4568-882a-02ad8f9e19b0" providerId="ADAL" clId="{D204B2F2-0DFE-4A70-8FEB-FC8759C75E74}" dt="2023-11-16T19:14:11.267" v="756" actId="20577"/>
          <ac:spMkLst>
            <pc:docMk/>
            <pc:sldMk cId="424184518" sldId="1337"/>
            <ac:spMk id="3" creationId="{25A1549A-5607-0505-3088-3B8A27DBCC64}"/>
          </ac:spMkLst>
        </pc:spChg>
      </pc:sldChg>
      <pc:sldChg chg="add">
        <pc:chgData name="Lines, Todd" userId="afaf7c3a-e8aa-4568-882a-02ad8f9e19b0" providerId="ADAL" clId="{D204B2F2-0DFE-4A70-8FEB-FC8759C75E74}" dt="2023-11-16T19:15:26.262" v="759"/>
        <pc:sldMkLst>
          <pc:docMk/>
          <pc:sldMk cId="156643499" sldId="1338"/>
        </pc:sldMkLst>
      </pc:sldChg>
      <pc:sldChg chg="addSp delSp modSp new mod modClrScheme chgLayout">
        <pc:chgData name="Lines, Todd" userId="afaf7c3a-e8aa-4568-882a-02ad8f9e19b0" providerId="ADAL" clId="{D204B2F2-0DFE-4A70-8FEB-FC8759C75E74}" dt="2023-11-16T19:24:20.150" v="780" actId="1076"/>
        <pc:sldMkLst>
          <pc:docMk/>
          <pc:sldMk cId="829250605" sldId="1339"/>
        </pc:sldMkLst>
        <pc:spChg chg="del mod ord">
          <ac:chgData name="Lines, Todd" userId="afaf7c3a-e8aa-4568-882a-02ad8f9e19b0" providerId="ADAL" clId="{D204B2F2-0DFE-4A70-8FEB-FC8759C75E74}" dt="2023-11-16T19:23:55.224" v="773" actId="700"/>
          <ac:spMkLst>
            <pc:docMk/>
            <pc:sldMk cId="829250605" sldId="1339"/>
            <ac:spMk id="2" creationId="{8D2D53A5-29EE-449E-E3E4-D2079C92A254}"/>
          </ac:spMkLst>
        </pc:spChg>
        <pc:spChg chg="del mod ord">
          <ac:chgData name="Lines, Todd" userId="afaf7c3a-e8aa-4568-882a-02ad8f9e19b0" providerId="ADAL" clId="{D204B2F2-0DFE-4A70-8FEB-FC8759C75E74}" dt="2023-11-16T19:23:55.224" v="773" actId="700"/>
          <ac:spMkLst>
            <pc:docMk/>
            <pc:sldMk cId="829250605" sldId="1339"/>
            <ac:spMk id="3" creationId="{7840C66C-08FE-81E3-C8F4-2A9BADF59596}"/>
          </ac:spMkLst>
        </pc:spChg>
        <pc:spChg chg="del">
          <ac:chgData name="Lines, Todd" userId="afaf7c3a-e8aa-4568-882a-02ad8f9e19b0" providerId="ADAL" clId="{D204B2F2-0DFE-4A70-8FEB-FC8759C75E74}" dt="2023-11-16T19:23:55.224" v="773" actId="700"/>
          <ac:spMkLst>
            <pc:docMk/>
            <pc:sldMk cId="829250605" sldId="1339"/>
            <ac:spMk id="4" creationId="{3ABFD115-C6DC-463B-824C-E5A30FBAD242}"/>
          </ac:spMkLst>
        </pc:spChg>
        <pc:spChg chg="add del mod ord">
          <ac:chgData name="Lines, Todd" userId="afaf7c3a-e8aa-4568-882a-02ad8f9e19b0" providerId="ADAL" clId="{D204B2F2-0DFE-4A70-8FEB-FC8759C75E74}" dt="2023-11-16T19:23:57.380" v="774" actId="478"/>
          <ac:spMkLst>
            <pc:docMk/>
            <pc:sldMk cId="829250605" sldId="1339"/>
            <ac:spMk id="5" creationId="{625FB275-BA7B-6994-12A1-38E324F9EC79}"/>
          </ac:spMkLst>
        </pc:spChg>
        <pc:spChg chg="add mod ord">
          <ac:chgData name="Lines, Todd" userId="afaf7c3a-e8aa-4568-882a-02ad8f9e19b0" providerId="ADAL" clId="{D204B2F2-0DFE-4A70-8FEB-FC8759C75E74}" dt="2023-11-16T19:24:04.059" v="777" actId="1076"/>
          <ac:spMkLst>
            <pc:docMk/>
            <pc:sldMk cId="829250605" sldId="1339"/>
            <ac:spMk id="6" creationId="{8863FE45-7AD7-3E53-D195-AB9E8B244923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38" creationId="{77840A7A-28D0-A070-BCF6-4C504AFF4FF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39" creationId="{BAC76CFC-F681-DF19-A9CD-49B78F0C5721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0" creationId="{0F15709E-256B-F9A1-19A9-981E321B88BC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1" creationId="{BC027182-11A8-6BEF-36C4-D6FDE9045B1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2" creationId="{FA6CC156-65C7-1D65-B0BC-4F42E1F1C8BB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3" creationId="{224A9104-4AEC-6BFC-3CB2-AFDC20ECCDA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4" creationId="{AAD7AEC9-BB96-6114-0F0C-5D920B3831CF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5" creationId="{77604C94-2866-3231-40F0-20B3D4E9A92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6" creationId="{D78AD2C6-9089-EBDE-E4B5-AD451AA4D4C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7" creationId="{FC3FCD95-EA42-F645-107B-8C36702FAE11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8" creationId="{52373E21-9F9D-13A0-E5F7-62300D4918A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9" creationId="{ED114CAA-298D-56EE-823F-90409A90B55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0" creationId="{39209370-B8D4-CE16-CD4C-728D78989E3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1" creationId="{15292086-52C9-5458-FFBF-74214A28621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2" creationId="{E2B67B86-805E-A611-7654-3257334DAB27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3" creationId="{94AE4B28-9D99-C28A-A3E3-EB27237B3AD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4" creationId="{0837EF5D-E761-838E-7C4D-6E0C4D491E6F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5" creationId="{C69C7948-8A37-8889-F231-FF27EF5FF4E6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6" creationId="{86AAC9EA-5A9A-0563-E255-E8FC8E858D0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7" creationId="{E27B20B3-38FA-5D63-75F1-1F92497BCC8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8" creationId="{E0F6880E-9317-0A72-0D6B-96668468FEB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9" creationId="{86CC5918-8D89-6766-07AF-5DD766F93FD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0" creationId="{C37E668A-4630-8AEB-C9AF-5D1807A8182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1" creationId="{C36AA43E-0FE3-7468-94FA-258867A10B5C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2" creationId="{177A591E-D73F-226F-6529-8635A5470C0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3" creationId="{97DBD99B-98D1-814D-9ED8-10F40D4DDC4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4" creationId="{E4CDF7F5-6D94-42C1-A55B-EF2B45598ED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5" creationId="{3D186113-03D4-5579-C842-D3B7DB1132F4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6" creationId="{FDB8D574-9F73-A612-13A4-1C2E6184095C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7" creationId="{4663AADB-5C82-35DB-EC2D-30CE7CCBF7A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8" creationId="{ECE7C822-A46E-6A46-39A9-B9657EBCC1F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9" creationId="{EC78B771-7BC2-E73A-F8D0-59F49A3E862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0" creationId="{BAB2E391-2873-288A-29CC-993DF5474D5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1" creationId="{7988596B-4359-3DBA-F726-9C912D3E62C0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2" creationId="{A7C4573D-350E-92DF-3748-D2D02B2B26FB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3" creationId="{EDC82AFB-FE69-12A4-02D1-EDD86D83689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4" creationId="{6BA3D1C3-30C3-EA4C-E60B-15F96A5D2B39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5" creationId="{32960B08-CBA7-1EE0-1ECC-523699FFAAD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6" creationId="{11144F14-B260-2B51-5136-C26D9D5495A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7" creationId="{F2A721E5-302B-F000-25E3-FE6F818D32D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8" creationId="{EFE508EC-9BD4-3F2F-804C-8873CF15E90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9" creationId="{7DF0315A-D3F8-FC4A-585B-3553F3977116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0" creationId="{0D5368D3-18EE-4BB7-7F20-C383DD39C194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1" creationId="{706C6A17-645A-0D9B-87AA-4A296D59AB8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2" creationId="{49A078A4-5362-8961-E34D-313E1FC85D8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3" creationId="{F2D55560-21B9-297E-8899-4266B6BC2C57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4" creationId="{8BC2D162-F0C2-FB5B-42FD-17E3D00AEC37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5" creationId="{B260DAA2-2D6A-8464-F7FE-C3A16EAFDA93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6" creationId="{2788A371-1B88-B59C-9A41-DC5359B8EEA0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7" creationId="{B5A64560-53D5-BB4E-84BD-C228EF75C7D3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8" creationId="{8FC57444-254E-1396-D3E9-9ACC03E40D7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9" creationId="{F9A909C4-1E80-3CC1-58E6-0751366C4FBB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0" creationId="{36F295FB-5A96-9C69-E830-0C55A5D6891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1" creationId="{D67B46ED-439F-AEEB-577A-9C440935F59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2" creationId="{8597E104-999A-B190-02A6-ED6BA006FFBF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3" creationId="{4A1DC5E9-D695-5D43-2A2A-E81F9349E7E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4" creationId="{3236A595-B110-AA38-4391-7B32BD6489B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5" creationId="{B397BCBF-DD30-0B67-600E-C09A743DBB9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6" creationId="{45D8B533-4AEA-1D48-AA17-21B19D4DDFB6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7" creationId="{FCFF8488-ED58-50EC-C6B0-FF1ED5C6E091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98" creationId="{D972C736-F7B1-DDD1-EF47-899F2CE3ED6B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99" creationId="{34EB93D7-544E-AF25-C964-CF0B47D524B4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5" creationId="{82BDC444-D807-6B5F-1D54-E8DCC8527CB3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6" creationId="{CCB49F32-4FDB-28C1-7338-996B864E51BE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7" creationId="{906B4934-30FD-DA57-7759-4772495194A6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8" creationId="{D6C77B85-97C6-C13C-EE18-A1C78B523E92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9" creationId="{E2CC08EF-514A-F6B1-C5FF-D5DE61B3DB37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0" creationId="{A3655500-B8D8-6521-C8EB-0ECD5F926300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1" creationId="{227CCEC5-DBBF-2E82-7E16-8A4CEAF8B3A7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2" creationId="{37DF734E-335B-5A59-F7D8-F2DABF515719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3" creationId="{812E5E09-BF74-91BB-3550-F44484A1885A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4" creationId="{513D0C66-AFFB-87DF-7ED1-F73B9D24C1A9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5" creationId="{4ECCBC3F-B819-9236-0469-2566D77A9956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6" creationId="{3DA6FC84-9B9B-BCC2-D993-FC5F48F72790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7" creationId="{A23CAED1-22C1-5C3E-9370-EEEC757F6C28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8" creationId="{B7C03F41-737D-E7AF-82AD-D9F6A31F1CCF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9" creationId="{515746CA-6FB3-93C9-8E12-8CFB66B32BF3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0" creationId="{FB348F31-8310-A399-E456-7EE71141B508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1" creationId="{B3BD83DF-323D-BAE2-5158-AC429FEE7D12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3" creationId="{D8DEC345-A9B6-DD3E-847C-CB7BA09BA359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4" creationId="{F832B19A-26AE-CE90-39E8-427CDD272DC7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5" creationId="{DD8269BF-A060-A9ED-DDC2-631125BEC3AD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6" creationId="{42793FAD-E35D-D638-69D2-B6C53D716C1E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7" creationId="{61E72146-A61F-BC5E-ABC4-E351B9DB8DEC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8" creationId="{5281C342-BBF9-A1EB-BB75-87EA7FF012D5}"/>
          </ac:spMkLst>
        </pc:spChg>
        <pc:grpChg chg="add mod">
          <ac:chgData name="Lines, Todd" userId="afaf7c3a-e8aa-4568-882a-02ad8f9e19b0" providerId="ADAL" clId="{D204B2F2-0DFE-4A70-8FEB-FC8759C75E74}" dt="2023-11-16T19:24:15.932" v="779" actId="164"/>
          <ac:grpSpMkLst>
            <pc:docMk/>
            <pc:sldMk cId="829250605" sldId="1339"/>
            <ac:grpSpMk id="7" creationId="{A9876A3D-81FE-B529-66C3-EC4A54A3C761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8" creationId="{DCC4DA1D-9035-630A-3D18-DBC8E03EBA08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9" creationId="{3BD15ADF-6F55-BB41-0F9C-2F01D3795D9B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0" creationId="{C0288D8E-57E7-9E5E-AFD7-20820FF6B514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1" creationId="{AB32450B-6770-C34B-EC70-C747A0A7045B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2" creationId="{8946950A-495E-1BA4-3959-D059500D956D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3" creationId="{710B3B44-50A9-AC2D-24E0-11E79F94638E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4" creationId="{A515E69A-6272-E600-57C8-583762006AB8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5" creationId="{3617BAE3-8184-DA1B-FEDF-39059179BD1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6" creationId="{09072C90-8D37-71DF-8D6E-ABC55F015A34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7" creationId="{4D5601E9-A103-88F4-76E1-8F48A11C773C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8" creationId="{C2E6D252-480D-B93A-D7E7-D88E6FEE4D9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9" creationId="{BBBDE689-E114-D0E5-5BD0-54DFC7C87C0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0" creationId="{8DE4B2D0-E4A8-9F43-BCD5-58DC77D86B50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1" creationId="{B9C22E01-E3BC-88BD-F1F9-D7D44FC1C8B5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2" creationId="{7626CA45-99FF-9E45-3AD3-76C140814BB8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3" creationId="{C0E63859-3A49-EF87-685D-12D9C60547F6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4" creationId="{FC8108DE-32D5-D985-0121-2B64AFC40F5A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5" creationId="{C92FC9D6-D785-90BE-C48E-2CDD9B05832C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6" creationId="{478F7779-DCC4-4CCD-88F5-C8157DA9D751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7" creationId="{2434A9EB-8009-C8D7-1197-74CA4FD1CA19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8" creationId="{5AAEFFB0-5606-6EB2-DA20-ACD8CC248E85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9" creationId="{B84763F0-37D9-FE26-E76A-5A496134C2EE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0" creationId="{F4B8A7F3-8EDC-2A5E-BF08-12492EF9A5C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1" creationId="{5FA7BAF1-9D89-5ABA-7DF8-95671DBB1DD2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2" creationId="{83A2414A-0F12-3082-8C47-C9EF7A7E3894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3" creationId="{52B42A34-F774-5650-B652-47710D3CB755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4" creationId="{7AFFCB77-FB55-2A0B-970C-5C8AA83762DD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5" creationId="{7F119FFD-6FF2-064B-F684-2217F3701C7A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6" creationId="{C91708D0-DF13-1F69-260A-76408E8F4B01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7" creationId="{D5F5ADBC-FDCF-6FE3-8945-74E1FA8C9F38}"/>
          </ac:grpSpMkLst>
        </pc:grpChg>
        <pc:grpChg chg="add mod">
          <ac:chgData name="Lines, Todd" userId="afaf7c3a-e8aa-4568-882a-02ad8f9e19b0" providerId="ADAL" clId="{D204B2F2-0DFE-4A70-8FEB-FC8759C75E74}" dt="2023-11-16T19:24:20.150" v="780" actId="1076"/>
          <ac:grpSpMkLst>
            <pc:docMk/>
            <pc:sldMk cId="829250605" sldId="1339"/>
            <ac:grpSpMk id="129" creationId="{F822AB55-091B-13E8-BD02-EF94ABAC1D63}"/>
          </ac:grpSpMkLst>
        </pc:grp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0" creationId="{1F83BBE3-AFB0-5140-99A9-339F0E3DCD3E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1" creationId="{0054B96E-A7FE-3059-CEE6-59F06E440153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2" creationId="{8B9793AC-9FD1-C77D-DE05-440BE6D7BA84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3" creationId="{EA286DAB-5C1D-B66F-A0FF-9336D8C1B12E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4" creationId="{92C7857C-08F4-D9E2-266B-2FD2488CDACA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22" creationId="{E6F0FC84-A3A7-0221-AAB0-467972934854}"/>
          </ac:cxnSpMkLst>
        </pc:cxnChg>
      </pc:sldChg>
      <pc:sldChg chg="addSp modSp new">
        <pc:chgData name="Lines, Todd" userId="afaf7c3a-e8aa-4568-882a-02ad8f9e19b0" providerId="ADAL" clId="{D204B2F2-0DFE-4A70-8FEB-FC8759C75E74}" dt="2023-11-16T20:58:19.959" v="787" actId="1076"/>
        <pc:sldMkLst>
          <pc:docMk/>
          <pc:sldMk cId="49009792" sldId="1340"/>
        </pc:sldMkLst>
        <pc:picChg chg="add mod">
          <ac:chgData name="Lines, Todd" userId="afaf7c3a-e8aa-4568-882a-02ad8f9e19b0" providerId="ADAL" clId="{D204B2F2-0DFE-4A70-8FEB-FC8759C75E74}" dt="2023-11-16T20:58:19.959" v="787" actId="1076"/>
          <ac:picMkLst>
            <pc:docMk/>
            <pc:sldMk cId="49009792" sldId="1340"/>
            <ac:picMk id="24578" creationId="{31922D2C-9A98-12F5-AA42-6C2B99D43FFF}"/>
          </ac:picMkLst>
        </pc:picChg>
      </pc:sldChg>
      <pc:sldChg chg="addSp modSp new mod">
        <pc:chgData name="Lines, Todd" userId="afaf7c3a-e8aa-4568-882a-02ad8f9e19b0" providerId="ADAL" clId="{D204B2F2-0DFE-4A70-8FEB-FC8759C75E74}" dt="2023-11-16T21:04:31.149" v="817" actId="27636"/>
        <pc:sldMkLst>
          <pc:docMk/>
          <pc:sldMk cId="1129734729" sldId="1341"/>
        </pc:sldMkLst>
        <pc:spChg chg="mod">
          <ac:chgData name="Lines, Todd" userId="afaf7c3a-e8aa-4568-882a-02ad8f9e19b0" providerId="ADAL" clId="{D204B2F2-0DFE-4A70-8FEB-FC8759C75E74}" dt="2023-11-16T21:04:22.315" v="813" actId="12"/>
          <ac:spMkLst>
            <pc:docMk/>
            <pc:sldMk cId="1129734729" sldId="1341"/>
            <ac:spMk id="3" creationId="{77FDBE33-A1E6-7A3D-07F4-A1AA328396C4}"/>
          </ac:spMkLst>
        </pc:spChg>
        <pc:spChg chg="add mod">
          <ac:chgData name="Lines, Todd" userId="afaf7c3a-e8aa-4568-882a-02ad8f9e19b0" providerId="ADAL" clId="{D204B2F2-0DFE-4A70-8FEB-FC8759C75E74}" dt="2023-11-16T21:04:31.149" v="817" actId="27636"/>
          <ac:spMkLst>
            <pc:docMk/>
            <pc:sldMk cId="1129734729" sldId="1341"/>
            <ac:spMk id="4" creationId="{DBEEB6AF-B439-2996-EFED-943D4C4250A1}"/>
          </ac:spMkLst>
        </pc:spChg>
        <pc:picChg chg="add mod">
          <ac:chgData name="Lines, Todd" userId="afaf7c3a-e8aa-4568-882a-02ad8f9e19b0" providerId="ADAL" clId="{D204B2F2-0DFE-4A70-8FEB-FC8759C75E74}" dt="2023-11-16T21:04:15.658" v="809" actId="1076"/>
          <ac:picMkLst>
            <pc:docMk/>
            <pc:sldMk cId="1129734729" sldId="1341"/>
            <ac:picMk id="25602" creationId="{FAE92832-DF45-6A49-4D48-441F398D4360}"/>
          </ac:picMkLst>
        </pc:picChg>
        <pc:picChg chg="add mod">
          <ac:chgData name="Lines, Todd" userId="afaf7c3a-e8aa-4568-882a-02ad8f9e19b0" providerId="ADAL" clId="{D204B2F2-0DFE-4A70-8FEB-FC8759C75E74}" dt="2023-11-16T21:04:14.375" v="808" actId="1076"/>
          <ac:picMkLst>
            <pc:docMk/>
            <pc:sldMk cId="1129734729" sldId="1341"/>
            <ac:picMk id="25604" creationId="{78019D8A-7474-AA5E-8FBA-286FAC7053EE}"/>
          </ac:picMkLst>
        </pc:picChg>
      </pc:sldChg>
    </pc:docChg>
  </pc:docChgLst>
  <pc:docChgLst>
    <pc:chgData name="Lines, Todd" userId="afaf7c3a-e8aa-4568-882a-02ad8f9e19b0" providerId="ADAL" clId="{0DF02E4C-9184-4BAA-83BA-4E3380DF2CA8}"/>
    <pc:docChg chg="undo custSel delSld modSld">
      <pc:chgData name="Lines, Todd" userId="afaf7c3a-e8aa-4568-882a-02ad8f9e19b0" providerId="ADAL" clId="{0DF02E4C-9184-4BAA-83BA-4E3380DF2CA8}" dt="2024-03-19T21:04:21.989" v="25" actId="47"/>
      <pc:docMkLst>
        <pc:docMk/>
      </pc:docMkLst>
      <pc:sldChg chg="addSp delSp modSp del mod">
        <pc:chgData name="Lines, Todd" userId="afaf7c3a-e8aa-4568-882a-02ad8f9e19b0" providerId="ADAL" clId="{0DF02E4C-9184-4BAA-83BA-4E3380DF2CA8}" dt="2024-03-19T21:03:56.232" v="24" actId="47"/>
        <pc:sldMkLst>
          <pc:docMk/>
          <pc:sldMk cId="0" sldId="282"/>
        </pc:sldMkLst>
        <pc:spChg chg="add mod">
          <ac:chgData name="Lines, Todd" userId="afaf7c3a-e8aa-4568-882a-02ad8f9e19b0" providerId="ADAL" clId="{0DF02E4C-9184-4BAA-83BA-4E3380DF2CA8}" dt="2024-03-19T21:03:46.532" v="23" actId="478"/>
          <ac:spMkLst>
            <pc:docMk/>
            <pc:sldMk cId="0" sldId="282"/>
            <ac:spMk id="3" creationId="{27E84073-526A-BBB8-015F-B99F822C9F47}"/>
          </ac:spMkLst>
        </pc:spChg>
        <pc:picChg chg="del">
          <ac:chgData name="Lines, Todd" userId="afaf7c3a-e8aa-4568-882a-02ad8f9e19b0" providerId="ADAL" clId="{0DF02E4C-9184-4BAA-83BA-4E3380DF2CA8}" dt="2024-03-19T21:03:46.532" v="23" actId="478"/>
          <ac:picMkLst>
            <pc:docMk/>
            <pc:sldMk cId="0" sldId="282"/>
            <ac:picMk id="123908" creationId="{00000000-0000-0000-0000-000000000000}"/>
          </ac:picMkLst>
        </pc:picChg>
      </pc:sldChg>
      <pc:sldChg chg="del">
        <pc:chgData name="Lines, Todd" userId="afaf7c3a-e8aa-4568-882a-02ad8f9e19b0" providerId="ADAL" clId="{0DF02E4C-9184-4BAA-83BA-4E3380DF2CA8}" dt="2024-03-19T21:04:21.989" v="25" actId="47"/>
        <pc:sldMkLst>
          <pc:docMk/>
          <pc:sldMk cId="0" sldId="284"/>
        </pc:sldMkLst>
      </pc:sldChg>
      <pc:sldChg chg="del">
        <pc:chgData name="Lines, Todd" userId="afaf7c3a-e8aa-4568-882a-02ad8f9e19b0" providerId="ADAL" clId="{0DF02E4C-9184-4BAA-83BA-4E3380DF2CA8}" dt="2024-03-19T21:04:21.989" v="25" actId="47"/>
        <pc:sldMkLst>
          <pc:docMk/>
          <pc:sldMk cId="0" sldId="285"/>
        </pc:sldMkLst>
      </pc:sldChg>
      <pc:sldChg chg="modSp mod">
        <pc:chgData name="Lines, Todd" userId="afaf7c3a-e8aa-4568-882a-02ad8f9e19b0" providerId="ADAL" clId="{0DF02E4C-9184-4BAA-83BA-4E3380DF2CA8}" dt="2024-03-19T20:45:53.825" v="22" actId="27636"/>
        <pc:sldMkLst>
          <pc:docMk/>
          <pc:sldMk cId="4223640371" sldId="1333"/>
        </pc:sldMkLst>
        <pc:spChg chg="mod">
          <ac:chgData name="Lines, Todd" userId="afaf7c3a-e8aa-4568-882a-02ad8f9e19b0" providerId="ADAL" clId="{0DF02E4C-9184-4BAA-83BA-4E3380DF2CA8}" dt="2024-03-19T20:45:53.825" v="22" actId="27636"/>
          <ac:spMkLst>
            <pc:docMk/>
            <pc:sldMk cId="4223640371" sldId="1333"/>
            <ac:spMk id="3" creationId="{25A1549A-5607-0505-3088-3B8A27DBCC64}"/>
          </ac:spMkLst>
        </pc:spChg>
      </pc:sldChg>
    </pc:docChg>
  </pc:docChgLst>
  <pc:docChgLst>
    <pc:chgData name="Lines, Todd" userId="afaf7c3a-e8aa-4568-882a-02ad8f9e19b0" providerId="ADAL" clId="{A9D81A4A-6168-470F-BF51-1B1AC09061A2}"/>
    <pc:docChg chg="custSel modSld">
      <pc:chgData name="Lines, Todd" userId="afaf7c3a-e8aa-4568-882a-02ad8f9e19b0" providerId="ADAL" clId="{A9D81A4A-6168-470F-BF51-1B1AC09061A2}" dt="2024-07-01T18:28:09.176" v="1" actId="21"/>
      <pc:docMkLst>
        <pc:docMk/>
      </pc:docMkLst>
      <pc:sldChg chg="delSp modSp mod">
        <pc:chgData name="Lines, Todd" userId="afaf7c3a-e8aa-4568-882a-02ad8f9e19b0" providerId="ADAL" clId="{A9D81A4A-6168-470F-BF51-1B1AC09061A2}" dt="2024-07-01T18:28:09.176" v="1" actId="21"/>
        <pc:sldMkLst>
          <pc:docMk/>
          <pc:sldMk cId="0" sldId="297"/>
        </pc:sldMkLst>
        <pc:picChg chg="del mod">
          <ac:chgData name="Lines, Todd" userId="afaf7c3a-e8aa-4568-882a-02ad8f9e19b0" providerId="ADAL" clId="{A9D81A4A-6168-470F-BF51-1B1AC09061A2}" dt="2024-07-01T18:28:09.176" v="1" actId="21"/>
          <ac:picMkLst>
            <pc:docMk/>
            <pc:sldMk cId="0" sldId="297"/>
            <ac:picMk id="2" creationId="{E5DEFF17-2AB7-7856-B372-D89CC002A2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8DE6-C6EF-47DC-B537-9DDD9AF229E8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CB800-0696-4573-8FA2-BA556A54FC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15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CB800-0696-4573-8FA2-BA556A54FC1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5FBE3-9DCA-40CD-AD96-2F7D038D6A60}" type="slidenum">
              <a:rPr lang="en-US"/>
              <a:pPr/>
              <a:t>31</a:t>
            </a:fld>
            <a:endParaRPr lang="en-US"/>
          </a:p>
        </p:txBody>
      </p:sp>
      <p:sp>
        <p:nvSpPr>
          <p:cNvPr id="175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1FAAB9-661E-439B-B979-15CA43322978}" type="slidenum">
              <a:rPr lang="en-US"/>
              <a:pPr/>
              <a:t>32</a:t>
            </a:fld>
            <a:endParaRPr lang="en-US"/>
          </a:p>
        </p:txBody>
      </p:sp>
      <p:sp>
        <p:nvSpPr>
          <p:cNvPr id="175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D42FF-82D0-48FE-BF7A-9C4947811396}" type="slidenum">
              <a:rPr lang="en-US"/>
              <a:pPr/>
              <a:t>39</a:t>
            </a:fld>
            <a:endParaRPr lang="en-US"/>
          </a:p>
        </p:txBody>
      </p:sp>
      <p:sp>
        <p:nvSpPr>
          <p:cNvPr id="175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7FE4A-F6D3-42BB-8C30-AB6E245C7212}" type="slidenum">
              <a:rPr lang="en-US"/>
              <a:pPr/>
              <a:t>40</a:t>
            </a:fld>
            <a:endParaRPr lang="en-US"/>
          </a:p>
        </p:txBody>
      </p:sp>
      <p:sp>
        <p:nvSpPr>
          <p:cNvPr id="176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125A5A-57CF-4C3B-A993-5DB0C3979D36}" type="slidenum">
              <a:rPr lang="en-US"/>
              <a:pPr/>
              <a:t>41</a:t>
            </a:fld>
            <a:endParaRPr lang="en-US"/>
          </a:p>
        </p:txBody>
      </p:sp>
      <p:sp>
        <p:nvSpPr>
          <p:cNvPr id="176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5EA736-E957-4D9F-905A-07DBD6DB9A01}" type="slidenum">
              <a:rPr lang="en-US"/>
              <a:pPr/>
              <a:t>42</a:t>
            </a:fld>
            <a:endParaRPr lang="en-US"/>
          </a:p>
        </p:txBody>
      </p:sp>
      <p:sp>
        <p:nvSpPr>
          <p:cNvPr id="176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4BE75-A687-4891-9F4C-8AC8DC74697E}" type="slidenum">
              <a:rPr lang="en-US"/>
              <a:pPr/>
              <a:t>43</a:t>
            </a:fld>
            <a:endParaRPr lang="en-US"/>
          </a:p>
        </p:txBody>
      </p:sp>
      <p:sp>
        <p:nvSpPr>
          <p:cNvPr id="176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0D78F8-0190-4085-9961-E78EB5D24BE3}" type="slidenum">
              <a:rPr lang="en-US"/>
              <a:pPr/>
              <a:t>44</a:t>
            </a:fld>
            <a:endParaRPr lang="en-US"/>
          </a:p>
        </p:txBody>
      </p:sp>
      <p:sp>
        <p:nvSpPr>
          <p:cNvPr id="176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098BE0-7355-45E0-A323-3DA6D129AA27}" type="slidenum">
              <a:rPr lang="en-US"/>
              <a:pPr/>
              <a:t>65</a:t>
            </a:fld>
            <a:endParaRPr lang="en-US"/>
          </a:p>
        </p:txBody>
      </p:sp>
      <p:sp>
        <p:nvSpPr>
          <p:cNvPr id="175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54B3B2-9A1F-4FE1-BA78-F66FCDB29DF9}" type="slidenum">
              <a:rPr lang="en-US"/>
              <a:pPr/>
              <a:t>66</a:t>
            </a:fld>
            <a:endParaRPr lang="en-US"/>
          </a:p>
        </p:txBody>
      </p:sp>
      <p:sp>
        <p:nvSpPr>
          <p:cNvPr id="175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BD0D38-89F0-47C5-A90D-6F901DC03F55}" type="slidenum">
              <a:rPr lang="en-US"/>
              <a:pPr/>
              <a:t>23</a:t>
            </a:fld>
            <a:endParaRPr lang="en-US"/>
          </a:p>
        </p:txBody>
      </p:sp>
      <p:sp>
        <p:nvSpPr>
          <p:cNvPr id="173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3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D9A55-511A-420F-8E30-31C8264F4759}" type="slidenum">
              <a:rPr lang="en-US"/>
              <a:pPr/>
              <a:t>67</a:t>
            </a:fld>
            <a:endParaRPr lang="en-US"/>
          </a:p>
        </p:txBody>
      </p:sp>
      <p:sp>
        <p:nvSpPr>
          <p:cNvPr id="177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7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71EFC-477B-4BD5-B3BE-3EC43D3431CB}" type="slidenum">
              <a:rPr lang="en-US"/>
              <a:pPr/>
              <a:t>68</a:t>
            </a:fld>
            <a:endParaRPr lang="en-US"/>
          </a:p>
        </p:txBody>
      </p:sp>
      <p:sp>
        <p:nvSpPr>
          <p:cNvPr id="177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7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3014F1-3C82-421E-A168-94D7BDB03AB3}" type="slidenum">
              <a:rPr lang="en-US"/>
              <a:pPr/>
              <a:t>24</a:t>
            </a:fld>
            <a:endParaRPr lang="en-US"/>
          </a:p>
        </p:txBody>
      </p:sp>
      <p:sp>
        <p:nvSpPr>
          <p:cNvPr id="173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7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BA8490-AED1-409E-8C59-242C91C738AF}" type="slidenum">
              <a:rPr lang="en-US"/>
              <a:pPr/>
              <a:t>25</a:t>
            </a:fld>
            <a:endParaRPr lang="en-US"/>
          </a:p>
        </p:txBody>
      </p:sp>
      <p:sp>
        <p:nvSpPr>
          <p:cNvPr id="241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241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B74E1-256F-4F18-9C59-BAF5B6856E1F}" type="slidenum">
              <a:rPr lang="en-US"/>
              <a:pPr/>
              <a:t>26</a:t>
            </a:fld>
            <a:endParaRPr lang="en-US"/>
          </a:p>
        </p:txBody>
      </p:sp>
      <p:sp>
        <p:nvSpPr>
          <p:cNvPr id="241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241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CB897-5EE3-41DD-A3D7-C189BC8EB7A4}" type="slidenum">
              <a:rPr lang="en-US"/>
              <a:pPr/>
              <a:t>27</a:t>
            </a:fld>
            <a:endParaRPr lang="en-US"/>
          </a:p>
        </p:txBody>
      </p:sp>
      <p:sp>
        <p:nvSpPr>
          <p:cNvPr id="174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13342-2F04-4228-ACD2-17FC23A65C60}" type="slidenum">
              <a:rPr lang="en-US"/>
              <a:pPr/>
              <a:t>28</a:t>
            </a:fld>
            <a:endParaRPr lang="en-US"/>
          </a:p>
        </p:txBody>
      </p:sp>
      <p:sp>
        <p:nvSpPr>
          <p:cNvPr id="174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0C1B1-2BC0-4482-9942-16BCCB52F6F4}" type="slidenum">
              <a:rPr lang="en-US"/>
              <a:pPr/>
              <a:t>29</a:t>
            </a:fld>
            <a:endParaRPr lang="en-US"/>
          </a:p>
        </p:txBody>
      </p:sp>
      <p:sp>
        <p:nvSpPr>
          <p:cNvPr id="174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42B1D-8229-4363-8EF8-B59F0DB98932}" type="slidenum">
              <a:rPr lang="en-US"/>
              <a:pPr/>
              <a:t>30</a:t>
            </a:fld>
            <a:endParaRPr lang="en-US"/>
          </a:p>
        </p:txBody>
      </p:sp>
      <p:sp>
        <p:nvSpPr>
          <p:cNvPr id="174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43E3F85-288F-4193-A1E4-17D34B1941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3E2C304-7D5B-4E9F-B5D1-676631CE00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1F1E-66D2-4398-8A86-A9B055527FBD}" type="datetimeFigureOut">
              <a:rPr lang="en-US" smtClean="0"/>
              <a:pPr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ser:WikipedianProlific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755C-6C7F-0774-0159-6635F65CA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70420-CF22-4299-542E-178F80247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2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use Ampere’s law we want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m:rPr>
                        <m:brk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to be 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0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𝐵𝑑𝑠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/>
                  <a:t>Bds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67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use Ampere’s law we want to choose a path that is 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Is a circle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Is a square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Is a parabola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Makes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m:rPr>
                        <m:brk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acc>
                  </m:oMath>
                </a14:m>
                <a:r>
                  <a:rPr lang="en-US" dirty="0"/>
                  <a:t> be 0 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𝐵𝑑𝑠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785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023938"/>
            <a:ext cx="53816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320393" y="1367221"/>
            <a:ext cx="3429000" cy="3810000"/>
            <a:chOff x="576" y="960"/>
            <a:chExt cx="2160" cy="2400"/>
          </a:xfrm>
        </p:grpSpPr>
        <p:sp>
          <p:nvSpPr>
            <p:cNvPr id="5" name="Line 11"/>
            <p:cNvSpPr>
              <a:spLocks noChangeShapeType="1"/>
            </p:cNvSpPr>
            <p:nvPr/>
          </p:nvSpPr>
          <p:spPr bwMode="auto">
            <a:xfrm flipV="1">
              <a:off x="912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12"/>
            <p:cNvSpPr>
              <a:spLocks noChangeShapeType="1"/>
            </p:cNvSpPr>
            <p:nvPr/>
          </p:nvSpPr>
          <p:spPr bwMode="auto">
            <a:xfrm flipV="1">
              <a:off x="912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 flipV="1">
              <a:off x="105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V="1">
              <a:off x="105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flipV="1">
              <a:off x="1200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V="1">
              <a:off x="1200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flipV="1">
              <a:off x="1344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1344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V="1">
              <a:off x="153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153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"/>
            <p:cNvGrpSpPr>
              <a:grpSpLocks/>
            </p:cNvGrpSpPr>
            <p:nvPr/>
          </p:nvGrpSpPr>
          <p:grpSpPr bwMode="auto">
            <a:xfrm>
              <a:off x="1632" y="1152"/>
              <a:ext cx="192" cy="192"/>
              <a:chOff x="1824" y="960"/>
              <a:chExt cx="192" cy="192"/>
            </a:xfrm>
          </p:grpSpPr>
          <p:sp>
            <p:nvSpPr>
              <p:cNvPr id="97" name="Oval 2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2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2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5"/>
            <p:cNvGrpSpPr>
              <a:grpSpLocks/>
            </p:cNvGrpSpPr>
            <p:nvPr/>
          </p:nvGrpSpPr>
          <p:grpSpPr bwMode="auto">
            <a:xfrm>
              <a:off x="1632" y="1344"/>
              <a:ext cx="192" cy="192"/>
              <a:chOff x="1824" y="960"/>
              <a:chExt cx="192" cy="192"/>
            </a:xfrm>
          </p:grpSpPr>
          <p:sp>
            <p:nvSpPr>
              <p:cNvPr id="94" name="Oval 2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Line 2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2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29"/>
            <p:cNvGrpSpPr>
              <a:grpSpLocks/>
            </p:cNvGrpSpPr>
            <p:nvPr/>
          </p:nvGrpSpPr>
          <p:grpSpPr bwMode="auto">
            <a:xfrm>
              <a:off x="1632" y="1536"/>
              <a:ext cx="192" cy="192"/>
              <a:chOff x="1824" y="960"/>
              <a:chExt cx="192" cy="192"/>
            </a:xfrm>
          </p:grpSpPr>
          <p:sp>
            <p:nvSpPr>
              <p:cNvPr id="91" name="Oval 3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3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3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33"/>
            <p:cNvGrpSpPr>
              <a:grpSpLocks/>
            </p:cNvGrpSpPr>
            <p:nvPr/>
          </p:nvGrpSpPr>
          <p:grpSpPr bwMode="auto">
            <a:xfrm>
              <a:off x="1632" y="1728"/>
              <a:ext cx="192" cy="192"/>
              <a:chOff x="1824" y="960"/>
              <a:chExt cx="192" cy="192"/>
            </a:xfrm>
          </p:grpSpPr>
          <p:sp>
            <p:nvSpPr>
              <p:cNvPr id="88" name="Oval 3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3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3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37"/>
            <p:cNvGrpSpPr>
              <a:grpSpLocks/>
            </p:cNvGrpSpPr>
            <p:nvPr/>
          </p:nvGrpSpPr>
          <p:grpSpPr bwMode="auto">
            <a:xfrm>
              <a:off x="1632" y="1920"/>
              <a:ext cx="192" cy="192"/>
              <a:chOff x="1824" y="960"/>
              <a:chExt cx="192" cy="192"/>
            </a:xfrm>
          </p:grpSpPr>
          <p:sp>
            <p:nvSpPr>
              <p:cNvPr id="85" name="Oval 3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3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4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41"/>
            <p:cNvGrpSpPr>
              <a:grpSpLocks/>
            </p:cNvGrpSpPr>
            <p:nvPr/>
          </p:nvGrpSpPr>
          <p:grpSpPr bwMode="auto">
            <a:xfrm>
              <a:off x="1632" y="2112"/>
              <a:ext cx="192" cy="192"/>
              <a:chOff x="1824" y="960"/>
              <a:chExt cx="192" cy="192"/>
            </a:xfrm>
          </p:grpSpPr>
          <p:sp>
            <p:nvSpPr>
              <p:cNvPr id="82" name="Oval 4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Line 4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4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45"/>
            <p:cNvGrpSpPr>
              <a:grpSpLocks/>
            </p:cNvGrpSpPr>
            <p:nvPr/>
          </p:nvGrpSpPr>
          <p:grpSpPr bwMode="auto">
            <a:xfrm>
              <a:off x="1632" y="2304"/>
              <a:ext cx="192" cy="192"/>
              <a:chOff x="1824" y="960"/>
              <a:chExt cx="192" cy="192"/>
            </a:xfrm>
          </p:grpSpPr>
          <p:sp>
            <p:nvSpPr>
              <p:cNvPr id="79" name="Oval 4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Line 4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4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49"/>
            <p:cNvGrpSpPr>
              <a:grpSpLocks/>
            </p:cNvGrpSpPr>
            <p:nvPr/>
          </p:nvGrpSpPr>
          <p:grpSpPr bwMode="auto">
            <a:xfrm>
              <a:off x="1632" y="2496"/>
              <a:ext cx="192" cy="192"/>
              <a:chOff x="1824" y="960"/>
              <a:chExt cx="192" cy="192"/>
            </a:xfrm>
          </p:grpSpPr>
          <p:sp>
            <p:nvSpPr>
              <p:cNvPr id="76" name="Oval 5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5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5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53"/>
            <p:cNvGrpSpPr>
              <a:grpSpLocks/>
            </p:cNvGrpSpPr>
            <p:nvPr/>
          </p:nvGrpSpPr>
          <p:grpSpPr bwMode="auto">
            <a:xfrm>
              <a:off x="1632" y="2688"/>
              <a:ext cx="192" cy="192"/>
              <a:chOff x="1824" y="960"/>
              <a:chExt cx="192" cy="192"/>
            </a:xfrm>
          </p:grpSpPr>
          <p:sp>
            <p:nvSpPr>
              <p:cNvPr id="73" name="Oval 5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5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5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57"/>
            <p:cNvGrpSpPr>
              <a:grpSpLocks/>
            </p:cNvGrpSpPr>
            <p:nvPr/>
          </p:nvGrpSpPr>
          <p:grpSpPr bwMode="auto">
            <a:xfrm>
              <a:off x="1632" y="2880"/>
              <a:ext cx="192" cy="192"/>
              <a:chOff x="1824" y="960"/>
              <a:chExt cx="192" cy="192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5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6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61"/>
            <p:cNvGrpSpPr>
              <a:grpSpLocks/>
            </p:cNvGrpSpPr>
            <p:nvPr/>
          </p:nvGrpSpPr>
          <p:grpSpPr bwMode="auto">
            <a:xfrm>
              <a:off x="576" y="2880"/>
              <a:ext cx="192" cy="192"/>
              <a:chOff x="768" y="2880"/>
              <a:chExt cx="192" cy="192"/>
            </a:xfrm>
          </p:grpSpPr>
          <p:sp>
            <p:nvSpPr>
              <p:cNvPr id="68" name="Oval 62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Oval 63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64"/>
            <p:cNvGrpSpPr>
              <a:grpSpLocks/>
            </p:cNvGrpSpPr>
            <p:nvPr/>
          </p:nvGrpSpPr>
          <p:grpSpPr bwMode="auto">
            <a:xfrm>
              <a:off x="576" y="2688"/>
              <a:ext cx="192" cy="192"/>
              <a:chOff x="768" y="2880"/>
              <a:chExt cx="192" cy="192"/>
            </a:xfrm>
          </p:grpSpPr>
          <p:sp>
            <p:nvSpPr>
              <p:cNvPr id="66" name="Oval 65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" name="Group 67"/>
            <p:cNvGrpSpPr>
              <a:grpSpLocks/>
            </p:cNvGrpSpPr>
            <p:nvPr/>
          </p:nvGrpSpPr>
          <p:grpSpPr bwMode="auto">
            <a:xfrm>
              <a:off x="576" y="2496"/>
              <a:ext cx="192" cy="192"/>
              <a:chOff x="768" y="2880"/>
              <a:chExt cx="192" cy="192"/>
            </a:xfrm>
          </p:grpSpPr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69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" name="Group 70"/>
            <p:cNvGrpSpPr>
              <a:grpSpLocks/>
            </p:cNvGrpSpPr>
            <p:nvPr/>
          </p:nvGrpSpPr>
          <p:grpSpPr bwMode="auto">
            <a:xfrm>
              <a:off x="576" y="2304"/>
              <a:ext cx="192" cy="192"/>
              <a:chOff x="768" y="2880"/>
              <a:chExt cx="192" cy="192"/>
            </a:xfrm>
          </p:grpSpPr>
          <p:sp>
            <p:nvSpPr>
              <p:cNvPr id="62" name="Oval 71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72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73"/>
            <p:cNvGrpSpPr>
              <a:grpSpLocks/>
            </p:cNvGrpSpPr>
            <p:nvPr/>
          </p:nvGrpSpPr>
          <p:grpSpPr bwMode="auto">
            <a:xfrm>
              <a:off x="576" y="2112"/>
              <a:ext cx="192" cy="192"/>
              <a:chOff x="768" y="2880"/>
              <a:chExt cx="192" cy="192"/>
            </a:xfrm>
          </p:grpSpPr>
          <p:sp>
            <p:nvSpPr>
              <p:cNvPr id="60" name="Oval 74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75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76"/>
            <p:cNvGrpSpPr>
              <a:grpSpLocks/>
            </p:cNvGrpSpPr>
            <p:nvPr/>
          </p:nvGrpSpPr>
          <p:grpSpPr bwMode="auto">
            <a:xfrm>
              <a:off x="576" y="1920"/>
              <a:ext cx="192" cy="192"/>
              <a:chOff x="768" y="2880"/>
              <a:chExt cx="192" cy="192"/>
            </a:xfrm>
          </p:grpSpPr>
          <p:sp>
            <p:nvSpPr>
              <p:cNvPr id="58" name="Oval 77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78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79"/>
            <p:cNvGrpSpPr>
              <a:grpSpLocks/>
            </p:cNvGrpSpPr>
            <p:nvPr/>
          </p:nvGrpSpPr>
          <p:grpSpPr bwMode="auto">
            <a:xfrm>
              <a:off x="576" y="1728"/>
              <a:ext cx="192" cy="192"/>
              <a:chOff x="768" y="2880"/>
              <a:chExt cx="192" cy="192"/>
            </a:xfrm>
          </p:grpSpPr>
          <p:sp>
            <p:nvSpPr>
              <p:cNvPr id="56" name="Oval 80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81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82"/>
            <p:cNvGrpSpPr>
              <a:grpSpLocks/>
            </p:cNvGrpSpPr>
            <p:nvPr/>
          </p:nvGrpSpPr>
          <p:grpSpPr bwMode="auto">
            <a:xfrm>
              <a:off x="576" y="1536"/>
              <a:ext cx="192" cy="192"/>
              <a:chOff x="768" y="2880"/>
              <a:chExt cx="192" cy="192"/>
            </a:xfrm>
          </p:grpSpPr>
          <p:sp>
            <p:nvSpPr>
              <p:cNvPr id="54" name="Oval 83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84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85"/>
            <p:cNvGrpSpPr>
              <a:grpSpLocks/>
            </p:cNvGrpSpPr>
            <p:nvPr/>
          </p:nvGrpSpPr>
          <p:grpSpPr bwMode="auto">
            <a:xfrm>
              <a:off x="576" y="1344"/>
              <a:ext cx="192" cy="192"/>
              <a:chOff x="768" y="2880"/>
              <a:chExt cx="192" cy="192"/>
            </a:xfrm>
          </p:grpSpPr>
          <p:sp>
            <p:nvSpPr>
              <p:cNvPr id="52" name="Oval 86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Oval 87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88"/>
            <p:cNvGrpSpPr>
              <a:grpSpLocks/>
            </p:cNvGrpSpPr>
            <p:nvPr/>
          </p:nvGrpSpPr>
          <p:grpSpPr bwMode="auto">
            <a:xfrm>
              <a:off x="576" y="1152"/>
              <a:ext cx="192" cy="192"/>
              <a:chOff x="768" y="2880"/>
              <a:chExt cx="192" cy="192"/>
            </a:xfrm>
          </p:grpSpPr>
          <p:sp>
            <p:nvSpPr>
              <p:cNvPr id="50" name="Oval 89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90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" name="Rectangle 91"/>
            <p:cNvSpPr>
              <a:spLocks noChangeArrowheads="1"/>
            </p:cNvSpPr>
            <p:nvPr/>
          </p:nvSpPr>
          <p:spPr bwMode="auto">
            <a:xfrm>
              <a:off x="1440" y="1536"/>
              <a:ext cx="864" cy="13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92"/>
            <p:cNvSpPr txBox="1">
              <a:spLocks noChangeArrowheads="1"/>
            </p:cNvSpPr>
            <p:nvPr/>
          </p:nvSpPr>
          <p:spPr bwMode="auto">
            <a:xfrm>
              <a:off x="1152" y="216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1</a:t>
              </a:r>
            </a:p>
          </p:txBody>
        </p:sp>
        <p:sp>
          <p:nvSpPr>
            <p:cNvPr id="37" name="Text Box 93"/>
            <p:cNvSpPr txBox="1">
              <a:spLocks noChangeArrowheads="1"/>
            </p:cNvSpPr>
            <p:nvPr/>
          </p:nvSpPr>
          <p:spPr bwMode="auto">
            <a:xfrm>
              <a:off x="1872" y="1584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2</a:t>
              </a:r>
            </a:p>
          </p:txBody>
        </p:sp>
        <p:sp>
          <p:nvSpPr>
            <p:cNvPr id="38" name="Text Box 94"/>
            <p:cNvSpPr txBox="1">
              <a:spLocks noChangeArrowheads="1"/>
            </p:cNvSpPr>
            <p:nvPr/>
          </p:nvSpPr>
          <p:spPr bwMode="auto">
            <a:xfrm>
              <a:off x="2064" y="2112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/>
                <a:t>3</a:t>
              </a:r>
            </a:p>
          </p:txBody>
        </p:sp>
        <p:sp>
          <p:nvSpPr>
            <p:cNvPr id="39" name="Text Box 95"/>
            <p:cNvSpPr txBox="1">
              <a:spLocks noChangeArrowheads="1"/>
            </p:cNvSpPr>
            <p:nvPr/>
          </p:nvSpPr>
          <p:spPr bwMode="auto">
            <a:xfrm>
              <a:off x="1916" y="2688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4</a:t>
              </a:r>
            </a:p>
          </p:txBody>
        </p:sp>
        <p:sp>
          <p:nvSpPr>
            <p:cNvPr id="40" name="Line 96"/>
            <p:cNvSpPr>
              <a:spLocks noChangeShapeType="1"/>
            </p:cNvSpPr>
            <p:nvPr/>
          </p:nvSpPr>
          <p:spPr bwMode="auto">
            <a:xfrm>
              <a:off x="2448" y="2880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97"/>
            <p:cNvSpPr>
              <a:spLocks noChangeShapeType="1"/>
            </p:cNvSpPr>
            <p:nvPr/>
          </p:nvSpPr>
          <p:spPr bwMode="auto">
            <a:xfrm>
              <a:off x="2448" y="1536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98"/>
            <p:cNvSpPr>
              <a:spLocks noChangeShapeType="1"/>
            </p:cNvSpPr>
            <p:nvPr/>
          </p:nvSpPr>
          <p:spPr bwMode="auto">
            <a:xfrm>
              <a:off x="2592" y="2400"/>
              <a:ext cx="0" cy="4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9"/>
            <p:cNvSpPr>
              <a:spLocks noChangeShapeType="1"/>
            </p:cNvSpPr>
            <p:nvPr/>
          </p:nvSpPr>
          <p:spPr bwMode="auto">
            <a:xfrm flipV="1">
              <a:off x="2592" y="1536"/>
              <a:ext cx="0" cy="52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0"/>
            <p:cNvSpPr>
              <a:spLocks noChangeShapeType="1"/>
            </p:cNvSpPr>
            <p:nvPr/>
          </p:nvSpPr>
          <p:spPr bwMode="auto">
            <a:xfrm rot="-5400000">
              <a:off x="2160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1"/>
            <p:cNvSpPr>
              <a:spLocks noChangeShapeType="1"/>
            </p:cNvSpPr>
            <p:nvPr/>
          </p:nvSpPr>
          <p:spPr bwMode="auto">
            <a:xfrm rot="-5400000">
              <a:off x="1296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02"/>
            <p:cNvSpPr>
              <a:spLocks noChangeShapeType="1"/>
            </p:cNvSpPr>
            <p:nvPr/>
          </p:nvSpPr>
          <p:spPr bwMode="auto">
            <a:xfrm rot="-5400000">
              <a:off x="2150" y="1189"/>
              <a:ext cx="0" cy="3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03"/>
            <p:cNvSpPr>
              <a:spLocks noChangeShapeType="1"/>
            </p:cNvSpPr>
            <p:nvPr/>
          </p:nvSpPr>
          <p:spPr bwMode="auto">
            <a:xfrm rot="16200000" flipV="1">
              <a:off x="1632" y="1152"/>
              <a:ext cx="0" cy="38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8" name="Object 104"/>
            <p:cNvGraphicFramePr>
              <a:graphicFrameLocks noChangeAspect="1"/>
            </p:cNvGraphicFramePr>
            <p:nvPr/>
          </p:nvGraphicFramePr>
          <p:xfrm>
            <a:off x="2496" y="2064"/>
            <a:ext cx="166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120" imgH="177480" progId="Equation.3">
                    <p:embed/>
                  </p:oleObj>
                </mc:Choice>
                <mc:Fallback>
                  <p:oleObj name="Equation" r:id="rId2" imgW="114120" imgH="177480" progId="Equation.3">
                    <p:embed/>
                    <p:pic>
                      <p:nvPicPr>
                        <p:cNvPr id="48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064"/>
                          <a:ext cx="166" cy="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105"/>
            <p:cNvGraphicFramePr>
              <a:graphicFrameLocks noChangeAspect="1"/>
            </p:cNvGraphicFramePr>
            <p:nvPr/>
          </p:nvGraphicFramePr>
          <p:xfrm>
            <a:off x="1824" y="1237"/>
            <a:ext cx="22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280" imgH="139680" progId="Equation.3">
                    <p:embed/>
                  </p:oleObj>
                </mc:Choice>
                <mc:Fallback>
                  <p:oleObj name="Equation" r:id="rId4" imgW="152280" imgH="139680" progId="Equation.3">
                    <p:embed/>
                    <p:pic>
                      <p:nvPicPr>
                        <p:cNvPr id="49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237"/>
                          <a:ext cx="221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http://upload.wikimedia.org/wikipedia/commons/e/ea/Solenoid_Val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34" y="411323"/>
            <a:ext cx="5346065" cy="60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1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356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Fuel Injector notional design</a:t>
            </a:r>
          </a:p>
        </p:txBody>
      </p:sp>
      <p:pic>
        <p:nvPicPr>
          <p:cNvPr id="26626" name="Picture 2" descr="File:Injector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0"/>
            <a:ext cx="8631936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2880" y="6170414"/>
            <a:ext cx="3364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 tooltip="en:User:WikipedianProlific"/>
              </a:rPr>
              <a:t>WikipedianProlific</a:t>
            </a:r>
            <a:r>
              <a:rPr lang="en-US" dirty="0"/>
              <a:t> at </a:t>
            </a:r>
            <a:r>
              <a:rPr lang="en-US" dirty="0" err="1">
                <a:hlinkClick r:id="rId4"/>
              </a:rPr>
              <a:t>en.wikipedia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5974" y="6156960"/>
            <a:ext cx="117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CC SSA 3.0</a:t>
            </a:r>
          </a:p>
        </p:txBody>
      </p:sp>
    </p:spTree>
    <p:extLst>
      <p:ext uri="{BB962C8B-B14F-4D97-AF65-F5344CB8AC3E}">
        <p14:creationId xmlns:p14="http://schemas.microsoft.com/office/powerpoint/2010/main" val="317404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ERN CMS Solenoid schemat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602297"/>
            <a:ext cx="7419975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41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File:CMScollaborationPos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495617"/>
            <a:ext cx="76200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60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 descr="C:\Users\rtlines\Pictures\4-24-2013\DSC043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73"/>
            <a:ext cx="9144000" cy="60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0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MS detector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66" y="651163"/>
            <a:ext cx="428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3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613" name="Rectangle 5"/>
          <p:cNvSpPr>
            <a:spLocks noChangeArrowheads="1"/>
          </p:cNvSpPr>
          <p:nvPr/>
        </p:nvSpPr>
        <p:spPr bwMode="auto">
          <a:xfrm>
            <a:off x="660400" y="0"/>
            <a:ext cx="80502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</a:pPr>
            <a:r>
              <a:rPr lang="en-US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Concept Question 19.1	</a:t>
            </a:r>
            <a:r>
              <a:rPr lang="en-US" sz="2800" b="1" i="1">
                <a:solidFill>
                  <a:srgbClr val="000000"/>
                </a:solidFill>
              </a:rPr>
              <a:t> </a:t>
            </a:r>
            <a:r>
              <a:rPr 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Monopoles</a:t>
            </a:r>
          </a:p>
        </p:txBody>
      </p:sp>
      <p:sp>
        <p:nvSpPr>
          <p:cNvPr id="1732614" name="Rectangle 6"/>
          <p:cNvSpPr>
            <a:spLocks noChangeArrowheads="1"/>
          </p:cNvSpPr>
          <p:nvPr/>
        </p:nvSpPr>
        <p:spPr bwMode="auto">
          <a:xfrm>
            <a:off x="0" y="1739284"/>
            <a:ext cx="5021263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	Can you separate the magnetic “charge centers” into positive and negative charges like we did with electricity?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endParaRPr>
          </a:p>
        </p:txBody>
      </p:sp>
      <p:sp>
        <p:nvSpPr>
          <p:cNvPr id="1732615" name="Rectangle 7"/>
          <p:cNvSpPr>
            <a:spLocks noChangeArrowheads="1"/>
          </p:cNvSpPr>
          <p:nvPr/>
        </p:nvSpPr>
        <p:spPr bwMode="auto">
          <a:xfrm>
            <a:off x="5246688" y="1650313"/>
            <a:ext cx="3897312" cy="1981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a) 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Yes, they are called monopoles</a:t>
            </a:r>
          </a:p>
          <a:p>
            <a:pPr marL="457200" indent="-45720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b)  No, no one has ever found a monopole</a:t>
            </a:r>
            <a:endParaRPr lang="en-US" sz="2000" b="1" i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buFontTx/>
              <a:buAutoNum type="alphaLcParenR" startAt="4"/>
            </a:pP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 don’t know for sure</a:t>
            </a:r>
          </a:p>
          <a:p>
            <a:pPr marL="457200" indent="-457200">
              <a:buFontTx/>
              <a:buAutoNum type="alphaLcParenR" startAt="4"/>
            </a:pP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Maybe all of the above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calculate the force on a charge caused by a magnetic field?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94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the direction of the force on a charge caused by a magnetic field?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Use your right hand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84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435" y="6492875"/>
            <a:ext cx="2895600" cy="365125"/>
          </a:xfrm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Angle </a:t>
            </a:r>
            <a:r>
              <a:rPr lang="en-US">
                <a:sym typeface="Symbol" pitchFamily="18" charset="2"/>
              </a:rPr>
              <a:t></a:t>
            </a:r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 flipV="1">
            <a:off x="3207790" y="2947988"/>
            <a:ext cx="2152650" cy="966788"/>
          </a:xfrm>
          <a:prstGeom prst="line">
            <a:avLst/>
          </a:prstGeom>
          <a:noFill/>
          <a:ln w="57150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>
            <a:off x="3215727" y="3906838"/>
            <a:ext cx="1860550" cy="633413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4017689" y="4206164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4196364" y="2715118"/>
            <a:ext cx="4556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4176958" y="3498850"/>
            <a:ext cx="3698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</a:t>
            </a:r>
          </a:p>
        </p:txBody>
      </p:sp>
      <p:sp>
        <p:nvSpPr>
          <p:cNvPr id="94219" name="Arc 11"/>
          <p:cNvSpPr>
            <a:spLocks/>
          </p:cNvSpPr>
          <p:nvPr/>
        </p:nvSpPr>
        <p:spPr bwMode="auto">
          <a:xfrm rot="1260004">
            <a:off x="3826915" y="3696495"/>
            <a:ext cx="340273" cy="4254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 flipV="1">
            <a:off x="3231931" y="1513488"/>
            <a:ext cx="2135" cy="2427561"/>
          </a:xfrm>
          <a:prstGeom prst="line">
            <a:avLst/>
          </a:prstGeom>
          <a:noFill/>
          <a:ln w="5715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583026" y="1432857"/>
            <a:ext cx="4203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F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7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36708" name="Rectangle 4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5)   to the left</a:t>
            </a:r>
            <a:endParaRPr lang="en-US" sz="2000" b="1" dirty="0"/>
          </a:p>
        </p:txBody>
      </p:sp>
      <p:sp>
        <p:nvSpPr>
          <p:cNvPr id="1736709" name="Rectangle 5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/>
              <a:t>	</a:t>
            </a:r>
            <a:r>
              <a:rPr lang="en-US" sz="2000" b="1" dirty="0"/>
              <a:t>A positive charge enters a uniform magnetic field as shown.   What is the direction of the magnetic force?</a:t>
            </a:r>
          </a:p>
        </p:txBody>
      </p:sp>
      <p:sp>
        <p:nvSpPr>
          <p:cNvPr id="1736712" name="Rectangle 8"/>
          <p:cNvSpPr>
            <a:spLocks noChangeArrowheads="1"/>
          </p:cNvSpPr>
          <p:nvPr/>
        </p:nvSpPr>
        <p:spPr bwMode="auto">
          <a:xfrm>
            <a:off x="3430588" y="398303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sp>
        <p:nvSpPr>
          <p:cNvPr id="1736713" name="Oval 9"/>
          <p:cNvSpPr>
            <a:spLocks noChangeArrowheads="1"/>
          </p:cNvSpPr>
          <p:nvPr/>
        </p:nvSpPr>
        <p:spPr bwMode="auto">
          <a:xfrm rot="5400000" flipH="1">
            <a:off x="4419600" y="4856163"/>
            <a:ext cx="146050" cy="163513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6714" name="Line 10"/>
          <p:cNvSpPr>
            <a:spLocks noChangeShapeType="1"/>
          </p:cNvSpPr>
          <p:nvPr/>
        </p:nvSpPr>
        <p:spPr bwMode="auto">
          <a:xfrm rot="16200000" flipV="1">
            <a:off x="4137025" y="4514850"/>
            <a:ext cx="719137" cy="79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6715" name="Rectangle 11"/>
          <p:cNvSpPr>
            <a:spLocks noChangeArrowheads="1"/>
          </p:cNvSpPr>
          <p:nvPr/>
        </p:nvSpPr>
        <p:spPr bwMode="auto">
          <a:xfrm>
            <a:off x="4497080" y="4521413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736716" name="Rectangle 12"/>
          <p:cNvSpPr>
            <a:spLocks noChangeArrowheads="1"/>
          </p:cNvSpPr>
          <p:nvPr/>
        </p:nvSpPr>
        <p:spPr bwMode="auto">
          <a:xfrm>
            <a:off x="4557713" y="4872038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AutoShape 2"/>
          <p:cNvSpPr>
            <a:spLocks noChangeArrowheads="1"/>
          </p:cNvSpPr>
          <p:nvPr/>
        </p:nvSpPr>
        <p:spPr bwMode="auto">
          <a:xfrm>
            <a:off x="625475" y="3703638"/>
            <a:ext cx="4954588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38755" name="Rectangle 3"/>
          <p:cNvSpPr>
            <a:spLocks noChangeArrowheads="1"/>
          </p:cNvSpPr>
          <p:nvPr/>
        </p:nvSpPr>
        <p:spPr bwMode="auto">
          <a:xfrm>
            <a:off x="793750" y="3725863"/>
            <a:ext cx="4579938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the left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38757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38758" name="Rectangle 6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5)   to the left</a:t>
            </a:r>
            <a:endParaRPr lang="en-US" sz="2000" b="1" dirty="0"/>
          </a:p>
        </p:txBody>
      </p:sp>
      <p:sp>
        <p:nvSpPr>
          <p:cNvPr id="1738759" name="Rectangle 7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/>
              <a:t>	</a:t>
            </a:r>
            <a:r>
              <a:rPr lang="en-US" sz="2000" b="1" dirty="0"/>
              <a:t>A positive charge enters a uniform magnetic field as shown.   What is the direction of the magnetic force?</a:t>
            </a:r>
          </a:p>
        </p:txBody>
      </p:sp>
      <p:sp>
        <p:nvSpPr>
          <p:cNvPr id="1738760" name="Oval 8"/>
          <p:cNvSpPr>
            <a:spLocks noChangeArrowheads="1"/>
          </p:cNvSpPr>
          <p:nvPr/>
        </p:nvSpPr>
        <p:spPr bwMode="auto">
          <a:xfrm>
            <a:off x="5394325" y="2468563"/>
            <a:ext cx="2822575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38763" name="Rectangle 11"/>
          <p:cNvSpPr>
            <a:spLocks noChangeArrowheads="1"/>
          </p:cNvSpPr>
          <p:nvPr/>
        </p:nvSpPr>
        <p:spPr bwMode="auto">
          <a:xfrm>
            <a:off x="6392863" y="423068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572250" y="4406900"/>
            <a:ext cx="1260475" cy="1152525"/>
            <a:chOff x="3941" y="2761"/>
            <a:chExt cx="794" cy="726"/>
          </a:xfrm>
        </p:grpSpPr>
        <p:sp>
          <p:nvSpPr>
            <p:cNvPr id="1738765" name="Oval 13"/>
            <p:cNvSpPr>
              <a:spLocks noChangeArrowheads="1"/>
            </p:cNvSpPr>
            <p:nvPr/>
          </p:nvSpPr>
          <p:spPr bwMode="auto">
            <a:xfrm rot="5400000" flipH="1">
              <a:off x="4451" y="3200"/>
              <a:ext cx="92" cy="10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8766" name="Line 14"/>
            <p:cNvSpPr>
              <a:spLocks noChangeShapeType="1"/>
            </p:cNvSpPr>
            <p:nvPr/>
          </p:nvSpPr>
          <p:spPr bwMode="auto">
            <a:xfrm rot="16200000" flipV="1">
              <a:off x="4273" y="2985"/>
              <a:ext cx="453" cy="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8767" name="Rectangle 15"/>
            <p:cNvSpPr>
              <a:spLocks noChangeArrowheads="1"/>
            </p:cNvSpPr>
            <p:nvPr/>
          </p:nvSpPr>
          <p:spPr bwMode="auto">
            <a:xfrm>
              <a:off x="4517" y="2800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38768" name="Rectangle 16"/>
            <p:cNvSpPr>
              <a:spLocks noChangeArrowheads="1"/>
            </p:cNvSpPr>
            <p:nvPr/>
          </p:nvSpPr>
          <p:spPr bwMode="auto">
            <a:xfrm>
              <a:off x="4538" y="3210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  <p:sp>
          <p:nvSpPr>
            <p:cNvPr id="1738769" name="Rectangle 17"/>
            <p:cNvSpPr>
              <a:spLocks noChangeArrowheads="1"/>
            </p:cNvSpPr>
            <p:nvPr/>
          </p:nvSpPr>
          <p:spPr bwMode="auto">
            <a:xfrm>
              <a:off x="4134" y="3255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</a:t>
              </a:r>
            </a:p>
          </p:txBody>
        </p:sp>
        <p:sp>
          <p:nvSpPr>
            <p:cNvPr id="1738770" name="Line 18"/>
            <p:cNvSpPr>
              <a:spLocks noChangeShapeType="1"/>
            </p:cNvSpPr>
            <p:nvPr/>
          </p:nvSpPr>
          <p:spPr bwMode="auto">
            <a:xfrm rot="5400000" flipH="1">
              <a:off x="4196" y="2994"/>
              <a:ext cx="3" cy="51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4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523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223.40.2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411524" name="Rectangle 4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11525" name="Rectangle 5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negative charge enters a uniform magnetic field as shown.   What is the direction of the magnetic force?</a:t>
            </a:r>
          </a:p>
        </p:txBody>
      </p:sp>
      <p:sp>
        <p:nvSpPr>
          <p:cNvPr id="2411527" name="Rectangle 7"/>
          <p:cNvSpPr>
            <a:spLocks noChangeArrowheads="1"/>
          </p:cNvSpPr>
          <p:nvPr/>
        </p:nvSpPr>
        <p:spPr bwMode="auto">
          <a:xfrm>
            <a:off x="3378200" y="4033838"/>
            <a:ext cx="2200275" cy="15033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1528" name="Rectangle 8"/>
          <p:cNvSpPr>
            <a:spLocks noChangeArrowheads="1"/>
          </p:cNvSpPr>
          <p:nvPr/>
        </p:nvSpPr>
        <p:spPr bwMode="auto">
          <a:xfrm>
            <a:off x="3430588" y="398303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sp>
        <p:nvSpPr>
          <p:cNvPr id="2411529" name="Oval 9"/>
          <p:cNvSpPr>
            <a:spLocks noChangeArrowheads="1"/>
          </p:cNvSpPr>
          <p:nvPr/>
        </p:nvSpPr>
        <p:spPr bwMode="auto">
          <a:xfrm rot="5400000" flipH="1">
            <a:off x="4419600" y="4856163"/>
            <a:ext cx="146050" cy="163513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1530" name="Line 10"/>
          <p:cNvSpPr>
            <a:spLocks noChangeShapeType="1"/>
          </p:cNvSpPr>
          <p:nvPr/>
        </p:nvSpPr>
        <p:spPr bwMode="auto">
          <a:xfrm rot="16200000" flipV="1">
            <a:off x="4137025" y="4514850"/>
            <a:ext cx="719137" cy="79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1531" name="Rectangle 11"/>
          <p:cNvSpPr>
            <a:spLocks noChangeArrowheads="1"/>
          </p:cNvSpPr>
          <p:nvPr/>
        </p:nvSpPr>
        <p:spPr bwMode="auto">
          <a:xfrm>
            <a:off x="4524375" y="4221163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</a:p>
        </p:txBody>
      </p:sp>
      <p:sp>
        <p:nvSpPr>
          <p:cNvPr id="2411532" name="Rectangle 12"/>
          <p:cNvSpPr>
            <a:spLocks noChangeArrowheads="1"/>
          </p:cNvSpPr>
          <p:nvPr/>
        </p:nvSpPr>
        <p:spPr bwMode="auto">
          <a:xfrm>
            <a:off x="4557713" y="4872038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570" name="AutoShape 2"/>
          <p:cNvSpPr>
            <a:spLocks noChangeArrowheads="1"/>
          </p:cNvSpPr>
          <p:nvPr/>
        </p:nvSpPr>
        <p:spPr bwMode="auto">
          <a:xfrm>
            <a:off x="625475" y="3703638"/>
            <a:ext cx="4954588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413571" name="Rectangle 3"/>
          <p:cNvSpPr>
            <a:spLocks noChangeArrowheads="1"/>
          </p:cNvSpPr>
          <p:nvPr/>
        </p:nvSpPr>
        <p:spPr bwMode="auto">
          <a:xfrm>
            <a:off x="793750" y="3725863"/>
            <a:ext cx="4579938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the left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413573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223.40.2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413574" name="Rectangle 6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13575" name="Rectangle 7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  <p:sp>
        <p:nvSpPr>
          <p:cNvPr id="2413576" name="Oval 8"/>
          <p:cNvSpPr>
            <a:spLocks noChangeArrowheads="1"/>
          </p:cNvSpPr>
          <p:nvPr/>
        </p:nvSpPr>
        <p:spPr bwMode="auto">
          <a:xfrm>
            <a:off x="5405438" y="2066925"/>
            <a:ext cx="2822575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13579" name="Rectangle 11"/>
          <p:cNvSpPr>
            <a:spLocks noChangeArrowheads="1"/>
          </p:cNvSpPr>
          <p:nvPr/>
        </p:nvSpPr>
        <p:spPr bwMode="auto">
          <a:xfrm>
            <a:off x="6392863" y="423068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sp>
        <p:nvSpPr>
          <p:cNvPr id="2413581" name="Oval 13"/>
          <p:cNvSpPr>
            <a:spLocks noChangeArrowheads="1"/>
          </p:cNvSpPr>
          <p:nvPr/>
        </p:nvSpPr>
        <p:spPr bwMode="auto">
          <a:xfrm rot="5400000" flipH="1">
            <a:off x="7381082" y="5104606"/>
            <a:ext cx="146050" cy="163513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3582" name="Line 14"/>
          <p:cNvSpPr>
            <a:spLocks noChangeShapeType="1"/>
          </p:cNvSpPr>
          <p:nvPr/>
        </p:nvSpPr>
        <p:spPr bwMode="auto">
          <a:xfrm rot="16200000" flipV="1">
            <a:off x="7099300" y="4762500"/>
            <a:ext cx="719138" cy="79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3583" name="Rectangle 15"/>
          <p:cNvSpPr>
            <a:spLocks noChangeArrowheads="1"/>
          </p:cNvSpPr>
          <p:nvPr/>
        </p:nvSpPr>
        <p:spPr bwMode="auto">
          <a:xfrm>
            <a:off x="7486650" y="4468813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</a:p>
        </p:txBody>
      </p:sp>
      <p:sp>
        <p:nvSpPr>
          <p:cNvPr id="2413584" name="Rectangle 16"/>
          <p:cNvSpPr>
            <a:spLocks noChangeArrowheads="1"/>
          </p:cNvSpPr>
          <p:nvPr/>
        </p:nvSpPr>
        <p:spPr bwMode="auto">
          <a:xfrm>
            <a:off x="7519988" y="5119688"/>
            <a:ext cx="312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  <p:sp>
        <p:nvSpPr>
          <p:cNvPr id="2413585" name="Rectangle 17"/>
          <p:cNvSpPr>
            <a:spLocks noChangeArrowheads="1"/>
          </p:cNvSpPr>
          <p:nvPr/>
        </p:nvSpPr>
        <p:spPr bwMode="auto">
          <a:xfrm>
            <a:off x="8035925" y="5214938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</a:p>
        </p:txBody>
      </p:sp>
      <p:sp>
        <p:nvSpPr>
          <p:cNvPr id="2413586" name="Line 18"/>
          <p:cNvSpPr>
            <a:spLocks noChangeShapeType="1"/>
          </p:cNvSpPr>
          <p:nvPr/>
        </p:nvSpPr>
        <p:spPr bwMode="auto">
          <a:xfrm rot="5400000" flipH="1" flipV="1">
            <a:off x="7792314" y="4844613"/>
            <a:ext cx="13863" cy="66964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03" name="Rectangle 3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upwards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13100" y="4094163"/>
            <a:ext cx="2255838" cy="1504950"/>
            <a:chOff x="2024" y="2579"/>
            <a:chExt cx="1421" cy="948"/>
          </a:xfrm>
        </p:grpSpPr>
        <p:sp>
          <p:nvSpPr>
            <p:cNvPr id="1740805" name="Rectangle 5"/>
            <p:cNvSpPr>
              <a:spLocks noChangeArrowheads="1"/>
            </p:cNvSpPr>
            <p:nvPr/>
          </p:nvSpPr>
          <p:spPr bwMode="auto">
            <a:xfrm>
              <a:off x="2024" y="2611"/>
              <a:ext cx="1386" cy="9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0806" name="Rectangle 6"/>
            <p:cNvSpPr>
              <a:spLocks noChangeArrowheads="1"/>
            </p:cNvSpPr>
            <p:nvPr/>
          </p:nvSpPr>
          <p:spPr bwMode="auto">
            <a:xfrm>
              <a:off x="2057" y="2579"/>
              <a:ext cx="1388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ct val="45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 x  x  x  x  x  </a:t>
              </a:r>
            </a:p>
            <a:p>
              <a:pPr marL="342900" indent="-342900">
                <a:lnSpc>
                  <a:spcPct val="90000"/>
                </a:lnSpc>
                <a:spcBef>
                  <a:spcPct val="45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 x  x  x  x  x </a:t>
              </a:r>
            </a:p>
            <a:p>
              <a:pPr marL="342900" indent="-342900">
                <a:lnSpc>
                  <a:spcPct val="90000"/>
                </a:lnSpc>
                <a:spcBef>
                  <a:spcPct val="45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 x  x  x  x  x</a:t>
              </a:r>
            </a:p>
          </p:txBody>
        </p:sp>
        <p:sp>
          <p:nvSpPr>
            <p:cNvPr id="1740807" name="Oval 7"/>
            <p:cNvSpPr>
              <a:spLocks noChangeArrowheads="1"/>
            </p:cNvSpPr>
            <p:nvPr/>
          </p:nvSpPr>
          <p:spPr bwMode="auto">
            <a:xfrm rot="5400000" flipH="1">
              <a:off x="2481" y="3114"/>
              <a:ext cx="92" cy="10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0808" name="Line 8"/>
            <p:cNvSpPr>
              <a:spLocks noChangeShapeType="1"/>
            </p:cNvSpPr>
            <p:nvPr/>
          </p:nvSpPr>
          <p:spPr bwMode="auto">
            <a:xfrm rot="5400000" flipH="1" flipV="1">
              <a:off x="2845" y="2892"/>
              <a:ext cx="0" cy="54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0809" name="Rectangle 9"/>
            <p:cNvSpPr>
              <a:spLocks noChangeArrowheads="1"/>
            </p:cNvSpPr>
            <p:nvPr/>
          </p:nvSpPr>
          <p:spPr bwMode="auto">
            <a:xfrm>
              <a:off x="2816" y="2975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40810" name="Rectangle 10"/>
            <p:cNvSpPr>
              <a:spLocks noChangeArrowheads="1"/>
            </p:cNvSpPr>
            <p:nvPr/>
          </p:nvSpPr>
          <p:spPr bwMode="auto">
            <a:xfrm>
              <a:off x="2405" y="3177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</p:grpSp>
      <p:sp>
        <p:nvSpPr>
          <p:cNvPr id="1740811" name="Rectangle 11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223.40.3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0812" name="Rectangle 12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850" name="AutoShape 2"/>
          <p:cNvSpPr>
            <a:spLocks noChangeArrowheads="1"/>
          </p:cNvSpPr>
          <p:nvPr/>
        </p:nvSpPr>
        <p:spPr bwMode="auto">
          <a:xfrm>
            <a:off x="625475" y="3703638"/>
            <a:ext cx="4954588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42851" name="Rectangle 3"/>
          <p:cNvSpPr>
            <a:spLocks noChangeArrowheads="1"/>
          </p:cNvSpPr>
          <p:nvPr/>
        </p:nvSpPr>
        <p:spPr bwMode="auto">
          <a:xfrm>
            <a:off x="793750" y="3725863"/>
            <a:ext cx="4579938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upwards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42853" name="Rectangle 5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upwards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2854" name="Oval 6"/>
          <p:cNvSpPr>
            <a:spLocks noChangeArrowheads="1"/>
          </p:cNvSpPr>
          <p:nvPr/>
        </p:nvSpPr>
        <p:spPr bwMode="auto">
          <a:xfrm>
            <a:off x="5429250" y="2078038"/>
            <a:ext cx="2798763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42857" name="Rectangle 9"/>
          <p:cNvSpPr>
            <a:spLocks noChangeArrowheads="1"/>
          </p:cNvSpPr>
          <p:nvPr/>
        </p:nvSpPr>
        <p:spPr bwMode="auto">
          <a:xfrm>
            <a:off x="6392863" y="4230688"/>
            <a:ext cx="2203450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 rot="5400000" flipH="1">
            <a:off x="7496175" y="4652963"/>
            <a:ext cx="146050" cy="1020763"/>
            <a:chOff x="2816" y="1053"/>
            <a:chExt cx="92" cy="643"/>
          </a:xfrm>
        </p:grpSpPr>
        <p:sp>
          <p:nvSpPr>
            <p:cNvPr id="1742859" name="Oval 11"/>
            <p:cNvSpPr>
              <a:spLocks noChangeArrowheads="1"/>
            </p:cNvSpPr>
            <p:nvPr/>
          </p:nvSpPr>
          <p:spPr bwMode="auto">
            <a:xfrm>
              <a:off x="2816" y="1593"/>
              <a:ext cx="92" cy="10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60" name="Line 12"/>
            <p:cNvSpPr>
              <a:spLocks noChangeShapeType="1"/>
            </p:cNvSpPr>
            <p:nvPr/>
          </p:nvSpPr>
          <p:spPr bwMode="auto">
            <a:xfrm flipV="1">
              <a:off x="2862" y="1053"/>
              <a:ext cx="0" cy="54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2861" name="Rectangle 13"/>
          <p:cNvSpPr>
            <a:spLocks noChangeArrowheads="1"/>
          </p:cNvSpPr>
          <p:nvPr/>
        </p:nvSpPr>
        <p:spPr bwMode="auto">
          <a:xfrm>
            <a:off x="7597775" y="4859338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</a:p>
        </p:txBody>
      </p:sp>
      <p:sp>
        <p:nvSpPr>
          <p:cNvPr id="1742862" name="Rectangle 14"/>
          <p:cNvSpPr>
            <a:spLocks noChangeArrowheads="1"/>
          </p:cNvSpPr>
          <p:nvPr/>
        </p:nvSpPr>
        <p:spPr bwMode="auto">
          <a:xfrm>
            <a:off x="6986185" y="5302772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  <p:sp>
        <p:nvSpPr>
          <p:cNvPr id="1742863" name="Rectangle 15"/>
          <p:cNvSpPr>
            <a:spLocks noChangeArrowheads="1"/>
          </p:cNvSpPr>
          <p:nvPr/>
        </p:nvSpPr>
        <p:spPr bwMode="auto">
          <a:xfrm>
            <a:off x="7082170" y="4452962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</a:p>
        </p:txBody>
      </p:sp>
      <p:sp>
        <p:nvSpPr>
          <p:cNvPr id="1742864" name="Line 16"/>
          <p:cNvSpPr>
            <a:spLocks noChangeShapeType="1"/>
          </p:cNvSpPr>
          <p:nvPr/>
        </p:nvSpPr>
        <p:spPr bwMode="auto">
          <a:xfrm rot="5400000" flipH="1">
            <a:off x="6727825" y="4695826"/>
            <a:ext cx="762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2865" name="Rectangle 17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223.40.3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2866" name="Rectangle 18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899" name="Rectangle 3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57538" y="3644900"/>
            <a:ext cx="2757487" cy="2857500"/>
            <a:chOff x="1989" y="2296"/>
            <a:chExt cx="1737" cy="1800"/>
          </a:xfrm>
        </p:grpSpPr>
        <p:sp>
          <p:nvSpPr>
            <p:cNvPr id="1744901" name="Rectangle 5"/>
            <p:cNvSpPr>
              <a:spLocks noChangeArrowheads="1"/>
            </p:cNvSpPr>
            <p:nvPr/>
          </p:nvSpPr>
          <p:spPr bwMode="auto">
            <a:xfrm>
              <a:off x="1989" y="2296"/>
              <a:ext cx="1737" cy="1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4902" name="Rectangle 6"/>
            <p:cNvSpPr>
              <a:spLocks noChangeArrowheads="1"/>
            </p:cNvSpPr>
            <p:nvPr/>
          </p:nvSpPr>
          <p:spPr bwMode="auto">
            <a:xfrm>
              <a:off x="2231" y="2427"/>
              <a:ext cx="1485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4903" name="Rectangle 7"/>
            <p:cNvSpPr>
              <a:spLocks noChangeArrowheads="1"/>
            </p:cNvSpPr>
            <p:nvPr/>
          </p:nvSpPr>
          <p:spPr bwMode="auto">
            <a:xfrm>
              <a:off x="2212" y="3146"/>
              <a:ext cx="143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4904" name="Oval 8"/>
            <p:cNvSpPr>
              <a:spLocks noChangeArrowheads="1"/>
            </p:cNvSpPr>
            <p:nvPr/>
          </p:nvSpPr>
          <p:spPr bwMode="auto">
            <a:xfrm>
              <a:off x="2834" y="3444"/>
              <a:ext cx="101" cy="1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05" name="Line 9"/>
            <p:cNvSpPr>
              <a:spLocks noChangeShapeType="1"/>
            </p:cNvSpPr>
            <p:nvPr/>
          </p:nvSpPr>
          <p:spPr bwMode="auto">
            <a:xfrm flipV="1">
              <a:off x="2884" y="2862"/>
              <a:ext cx="0" cy="57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06" name="Rectangle 10"/>
            <p:cNvSpPr>
              <a:spLocks noChangeArrowheads="1"/>
            </p:cNvSpPr>
            <p:nvPr/>
          </p:nvSpPr>
          <p:spPr bwMode="auto">
            <a:xfrm>
              <a:off x="2894" y="2884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44907" name="Rectangle 11"/>
            <p:cNvSpPr>
              <a:spLocks noChangeArrowheads="1"/>
            </p:cNvSpPr>
            <p:nvPr/>
          </p:nvSpPr>
          <p:spPr bwMode="auto">
            <a:xfrm>
              <a:off x="2894" y="3392"/>
              <a:ext cx="19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</p:grpSp>
      <p:sp>
        <p:nvSpPr>
          <p:cNvPr id="1744908" name="Rectangle 1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223.40.4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4909" name="Rectangle 13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does the integral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 us?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length of a line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area of a surface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volume of an object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energy lost or gained along a path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83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371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946" name="AutoShape 2"/>
          <p:cNvSpPr>
            <a:spLocks noChangeArrowheads="1"/>
          </p:cNvSpPr>
          <p:nvPr/>
        </p:nvSpPr>
        <p:spPr bwMode="auto">
          <a:xfrm>
            <a:off x="284163" y="3703638"/>
            <a:ext cx="4954587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46947" name="Rectangle 3"/>
          <p:cNvSpPr>
            <a:spLocks noChangeArrowheads="1"/>
          </p:cNvSpPr>
          <p:nvPr/>
        </p:nvSpPr>
        <p:spPr bwMode="auto">
          <a:xfrm>
            <a:off x="452438" y="3725863"/>
            <a:ext cx="4714875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into the page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46949" name="Rectangle 5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6950" name="Oval 6"/>
          <p:cNvSpPr>
            <a:spLocks noChangeArrowheads="1"/>
          </p:cNvSpPr>
          <p:nvPr/>
        </p:nvSpPr>
        <p:spPr bwMode="auto">
          <a:xfrm>
            <a:off x="5343525" y="1296988"/>
            <a:ext cx="3249613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758502" y="3664259"/>
            <a:ext cx="2757488" cy="2857500"/>
            <a:chOff x="3522" y="2299"/>
            <a:chExt cx="1737" cy="1800"/>
          </a:xfrm>
        </p:grpSpPr>
        <p:sp>
          <p:nvSpPr>
            <p:cNvPr id="1746952" name="Rectangle 8"/>
            <p:cNvSpPr>
              <a:spLocks noChangeArrowheads="1"/>
            </p:cNvSpPr>
            <p:nvPr/>
          </p:nvSpPr>
          <p:spPr bwMode="auto">
            <a:xfrm>
              <a:off x="3522" y="2299"/>
              <a:ext cx="1737" cy="1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6953" name="Rectangle 9"/>
            <p:cNvSpPr>
              <a:spLocks noChangeArrowheads="1"/>
            </p:cNvSpPr>
            <p:nvPr/>
          </p:nvSpPr>
          <p:spPr bwMode="auto">
            <a:xfrm>
              <a:off x="3764" y="2430"/>
              <a:ext cx="1485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6954" name="Rectangle 10"/>
            <p:cNvSpPr>
              <a:spLocks noChangeArrowheads="1"/>
            </p:cNvSpPr>
            <p:nvPr/>
          </p:nvSpPr>
          <p:spPr bwMode="auto">
            <a:xfrm>
              <a:off x="3745" y="3149"/>
              <a:ext cx="143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6955" name="Oval 11"/>
            <p:cNvSpPr>
              <a:spLocks noChangeArrowheads="1"/>
            </p:cNvSpPr>
            <p:nvPr/>
          </p:nvSpPr>
          <p:spPr bwMode="auto">
            <a:xfrm>
              <a:off x="4367" y="3447"/>
              <a:ext cx="101" cy="1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956" name="Line 12"/>
            <p:cNvSpPr>
              <a:spLocks noChangeShapeType="1"/>
            </p:cNvSpPr>
            <p:nvPr/>
          </p:nvSpPr>
          <p:spPr bwMode="auto">
            <a:xfrm flipV="1">
              <a:off x="4417" y="2865"/>
              <a:ext cx="0" cy="57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957" name="Rectangle 13"/>
            <p:cNvSpPr>
              <a:spLocks noChangeArrowheads="1"/>
            </p:cNvSpPr>
            <p:nvPr/>
          </p:nvSpPr>
          <p:spPr bwMode="auto">
            <a:xfrm>
              <a:off x="4427" y="2887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46958" name="Rectangle 14"/>
            <p:cNvSpPr>
              <a:spLocks noChangeArrowheads="1"/>
            </p:cNvSpPr>
            <p:nvPr/>
          </p:nvSpPr>
          <p:spPr bwMode="auto">
            <a:xfrm>
              <a:off x="4461" y="3343"/>
              <a:ext cx="19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  <p:sp>
          <p:nvSpPr>
            <p:cNvPr id="1746959" name="Rectangle 15"/>
            <p:cNvSpPr>
              <a:spLocks noChangeArrowheads="1"/>
            </p:cNvSpPr>
            <p:nvPr/>
          </p:nvSpPr>
          <p:spPr bwMode="auto">
            <a:xfrm>
              <a:off x="3916" y="3354"/>
              <a:ext cx="170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</a:rPr>
                <a:t>F</a:t>
              </a:r>
            </a:p>
          </p:txBody>
        </p:sp>
        <p:sp>
          <p:nvSpPr>
            <p:cNvPr id="1746960" name="Rectangle 16"/>
            <p:cNvSpPr>
              <a:spLocks noChangeArrowheads="1"/>
            </p:cNvSpPr>
            <p:nvPr/>
          </p:nvSpPr>
          <p:spPr bwMode="auto">
            <a:xfrm>
              <a:off x="4106" y="3324"/>
              <a:ext cx="186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´</a:t>
              </a:r>
            </a:p>
          </p:txBody>
        </p:sp>
        <p:sp>
          <p:nvSpPr>
            <p:cNvPr id="1746961" name="Oval 17"/>
            <p:cNvSpPr>
              <a:spLocks noChangeArrowheads="1"/>
            </p:cNvSpPr>
            <p:nvPr/>
          </p:nvSpPr>
          <p:spPr bwMode="auto">
            <a:xfrm>
              <a:off x="4123" y="3360"/>
              <a:ext cx="160" cy="169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6962" name="Rectangle 18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223.40.4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6963" name="Rectangle 19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11489" y="3624263"/>
            <a:ext cx="2881313" cy="2676525"/>
            <a:chOff x="1897" y="2283"/>
            <a:chExt cx="1815" cy="1686"/>
          </a:xfrm>
        </p:grpSpPr>
        <p:sp>
          <p:nvSpPr>
            <p:cNvPr id="1748996" name="Rectangle 4"/>
            <p:cNvSpPr>
              <a:spLocks noChangeArrowheads="1"/>
            </p:cNvSpPr>
            <p:nvPr/>
          </p:nvSpPr>
          <p:spPr bwMode="auto">
            <a:xfrm>
              <a:off x="1897" y="2283"/>
              <a:ext cx="1801" cy="168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8997" name="Rectangle 5"/>
            <p:cNvSpPr>
              <a:spLocks noChangeArrowheads="1"/>
            </p:cNvSpPr>
            <p:nvPr/>
          </p:nvSpPr>
          <p:spPr bwMode="auto">
            <a:xfrm>
              <a:off x="2124" y="2361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sp>
          <p:nvSpPr>
            <p:cNvPr id="1748998" name="Rectangle 6"/>
            <p:cNvSpPr>
              <a:spLocks noChangeArrowheads="1"/>
            </p:cNvSpPr>
            <p:nvPr/>
          </p:nvSpPr>
          <p:spPr bwMode="auto">
            <a:xfrm>
              <a:off x="2128" y="3118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sp>
          <p:nvSpPr>
            <p:cNvPr id="1748999" name="Oval 7"/>
            <p:cNvSpPr>
              <a:spLocks noChangeArrowheads="1"/>
            </p:cNvSpPr>
            <p:nvPr/>
          </p:nvSpPr>
          <p:spPr bwMode="auto">
            <a:xfrm>
              <a:off x="2757" y="3177"/>
              <a:ext cx="101" cy="10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00" name="Line 8"/>
            <p:cNvSpPr>
              <a:spLocks noChangeShapeType="1"/>
            </p:cNvSpPr>
            <p:nvPr/>
          </p:nvSpPr>
          <p:spPr bwMode="auto">
            <a:xfrm flipV="1">
              <a:off x="2808" y="2604"/>
              <a:ext cx="0" cy="5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01" name="Rectangle 9"/>
            <p:cNvSpPr>
              <a:spLocks noChangeArrowheads="1"/>
            </p:cNvSpPr>
            <p:nvPr/>
          </p:nvSpPr>
          <p:spPr bwMode="auto">
            <a:xfrm>
              <a:off x="2835" y="2874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</a:rPr>
                <a:t>v</a:t>
              </a:r>
            </a:p>
          </p:txBody>
        </p:sp>
        <p:sp>
          <p:nvSpPr>
            <p:cNvPr id="1749002" name="Rectangle 10"/>
            <p:cNvSpPr>
              <a:spLocks noChangeArrowheads="1"/>
            </p:cNvSpPr>
            <p:nvPr/>
          </p:nvSpPr>
          <p:spPr bwMode="auto">
            <a:xfrm>
              <a:off x="2784" y="3228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</p:grpSp>
      <p:sp>
        <p:nvSpPr>
          <p:cNvPr id="1749003" name="Rectangle 11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9004" name="Rectangle 1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223.40.5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9005" name="Rectangle 13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42" name="AutoShape 2"/>
          <p:cNvSpPr>
            <a:spLocks noChangeArrowheads="1"/>
          </p:cNvSpPr>
          <p:nvPr/>
        </p:nvSpPr>
        <p:spPr bwMode="auto">
          <a:xfrm>
            <a:off x="284163" y="3703638"/>
            <a:ext cx="4954587" cy="2292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51043" name="Rectangle 3"/>
          <p:cNvSpPr>
            <a:spLocks noChangeArrowheads="1"/>
          </p:cNvSpPr>
          <p:nvPr/>
        </p:nvSpPr>
        <p:spPr bwMode="auto">
          <a:xfrm>
            <a:off x="452438" y="3725863"/>
            <a:ext cx="47148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The charge is moving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parallel to the magnetic field</a:t>
            </a:r>
            <a:r>
              <a:rPr lang="en-US" sz="2000" b="1">
                <a:solidFill>
                  <a:schemeClr val="bg2"/>
                </a:solidFill>
              </a:rPr>
              <a:t>, so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it does not experience any magnetic force</a:t>
            </a:r>
            <a:r>
              <a:rPr lang="en-US" sz="2000" b="1">
                <a:solidFill>
                  <a:schemeClr val="bg2"/>
                </a:solidFill>
              </a:rPr>
              <a:t>.  Remember that the magnetic force is given by:   </a:t>
            </a:r>
            <a:r>
              <a:rPr lang="en-US" sz="2000" b="1" i="1">
                <a:solidFill>
                  <a:schemeClr val="bg2"/>
                </a:solidFill>
              </a:rPr>
              <a:t>F</a:t>
            </a:r>
            <a:r>
              <a:rPr lang="en-US" sz="2000" b="1">
                <a:solidFill>
                  <a:schemeClr val="bg2"/>
                </a:solidFill>
              </a:rPr>
              <a:t>  =  </a:t>
            </a:r>
            <a:r>
              <a:rPr lang="en-US" sz="2000" b="1" i="1">
                <a:solidFill>
                  <a:schemeClr val="bg2"/>
                </a:solidFill>
              </a:rPr>
              <a:t>v B</a:t>
            </a:r>
            <a:r>
              <a:rPr lang="en-US" sz="2000" b="1">
                <a:solidFill>
                  <a:schemeClr val="bg2"/>
                </a:solidFill>
              </a:rPr>
              <a:t> sin(</a:t>
            </a:r>
            <a:r>
              <a:rPr lang="en-US" sz="2000" b="1">
                <a:solidFill>
                  <a:schemeClr val="bg2"/>
                </a:solidFill>
                <a:latin typeface="Symbol" pitchFamily="18" charset="2"/>
              </a:rPr>
              <a:t>q</a:t>
            </a:r>
            <a:r>
              <a:rPr lang="en-US" sz="2000" b="1">
                <a:solidFill>
                  <a:schemeClr val="bg2"/>
                </a:solidFill>
              </a:rPr>
              <a:t>) .</a:t>
            </a:r>
          </a:p>
        </p:txBody>
      </p:sp>
      <p:sp>
        <p:nvSpPr>
          <p:cNvPr id="1751045" name="Oval 5"/>
          <p:cNvSpPr>
            <a:spLocks noChangeArrowheads="1"/>
          </p:cNvSpPr>
          <p:nvPr/>
        </p:nvSpPr>
        <p:spPr bwMode="auto">
          <a:xfrm>
            <a:off x="5389563" y="1674813"/>
            <a:ext cx="2413000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700713" y="3652838"/>
            <a:ext cx="2881312" cy="2676525"/>
            <a:chOff x="3437" y="2309"/>
            <a:chExt cx="1815" cy="1686"/>
          </a:xfrm>
        </p:grpSpPr>
        <p:sp>
          <p:nvSpPr>
            <p:cNvPr id="1751047" name="Rectangle 7"/>
            <p:cNvSpPr>
              <a:spLocks noChangeArrowheads="1"/>
            </p:cNvSpPr>
            <p:nvPr/>
          </p:nvSpPr>
          <p:spPr bwMode="auto">
            <a:xfrm>
              <a:off x="3437" y="2309"/>
              <a:ext cx="1801" cy="1686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51048" name="Rectangle 8"/>
            <p:cNvSpPr>
              <a:spLocks noChangeArrowheads="1"/>
            </p:cNvSpPr>
            <p:nvPr/>
          </p:nvSpPr>
          <p:spPr bwMode="auto">
            <a:xfrm>
              <a:off x="3664" y="2387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sp>
          <p:nvSpPr>
            <p:cNvPr id="1751049" name="Rectangle 9"/>
            <p:cNvSpPr>
              <a:spLocks noChangeArrowheads="1"/>
            </p:cNvSpPr>
            <p:nvPr/>
          </p:nvSpPr>
          <p:spPr bwMode="auto">
            <a:xfrm>
              <a:off x="3668" y="3144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4297" y="2630"/>
              <a:ext cx="716" cy="855"/>
              <a:chOff x="4512" y="2752"/>
              <a:chExt cx="716" cy="855"/>
            </a:xfrm>
          </p:grpSpPr>
          <p:sp>
            <p:nvSpPr>
              <p:cNvPr id="1751051" name="Oval 11"/>
              <p:cNvSpPr>
                <a:spLocks noChangeArrowheads="1"/>
              </p:cNvSpPr>
              <p:nvPr/>
            </p:nvSpPr>
            <p:spPr bwMode="auto">
              <a:xfrm>
                <a:off x="4512" y="3325"/>
                <a:ext cx="101" cy="106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1052" name="Line 12"/>
              <p:cNvSpPr>
                <a:spLocks noChangeShapeType="1"/>
              </p:cNvSpPr>
              <p:nvPr/>
            </p:nvSpPr>
            <p:spPr bwMode="auto">
              <a:xfrm flipV="1">
                <a:off x="4563" y="2752"/>
                <a:ext cx="0" cy="563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stealth" w="med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1053" name="Rectangle 13"/>
              <p:cNvSpPr>
                <a:spLocks noChangeArrowheads="1"/>
              </p:cNvSpPr>
              <p:nvPr/>
            </p:nvSpPr>
            <p:spPr bwMode="auto">
              <a:xfrm>
                <a:off x="4573" y="2773"/>
                <a:ext cx="162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7000"/>
                  </a:lnSpc>
                </a:pPr>
                <a:r>
                  <a:rPr lang="en-US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v</a:t>
                </a:r>
              </a:p>
            </p:txBody>
          </p:sp>
          <p:sp>
            <p:nvSpPr>
              <p:cNvPr id="1751054" name="Rectangle 14"/>
              <p:cNvSpPr>
                <a:spLocks noChangeArrowheads="1"/>
              </p:cNvSpPr>
              <p:nvPr/>
            </p:nvSpPr>
            <p:spPr bwMode="auto">
              <a:xfrm>
                <a:off x="4573" y="3273"/>
                <a:ext cx="197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7000"/>
                  </a:lnSpc>
                </a:pPr>
                <a:r>
                  <a:rPr lang="en-US" b="1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q</a:t>
                </a:r>
              </a:p>
            </p:txBody>
          </p:sp>
          <p:sp>
            <p:nvSpPr>
              <p:cNvPr id="1751055" name="Rectangle 15"/>
              <p:cNvSpPr>
                <a:spLocks noChangeArrowheads="1"/>
              </p:cNvSpPr>
              <p:nvPr/>
            </p:nvSpPr>
            <p:spPr bwMode="auto">
              <a:xfrm>
                <a:off x="4706" y="3423"/>
                <a:ext cx="522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87000"/>
                  </a:lnSpc>
                </a:pPr>
                <a:r>
                  <a:rPr lang="en-US" b="1" i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F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= 0</a:t>
                </a:r>
              </a:p>
            </p:txBody>
          </p:sp>
        </p:grpSp>
      </p:grpSp>
      <p:sp>
        <p:nvSpPr>
          <p:cNvPr id="1751056" name="Rectangle 16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51057" name="Rectangle 17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223.40.5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1058" name="Rectangle 18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Charge in B-field Setup</a:t>
            </a:r>
          </a:p>
        </p:txBody>
      </p:sp>
      <p:grpSp>
        <p:nvGrpSpPr>
          <p:cNvPr id="2" name="Group 99"/>
          <p:cNvGrpSpPr>
            <a:grpSpLocks/>
          </p:cNvGrpSpPr>
          <p:nvPr/>
        </p:nvGrpSpPr>
        <p:grpSpPr bwMode="auto">
          <a:xfrm>
            <a:off x="2819400" y="1930400"/>
            <a:ext cx="4635500" cy="3670300"/>
            <a:chOff x="1776" y="1216"/>
            <a:chExt cx="2920" cy="231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776" y="1216"/>
              <a:ext cx="2920" cy="2312"/>
              <a:chOff x="1776" y="1216"/>
              <a:chExt cx="2920" cy="2312"/>
            </a:xfrm>
          </p:grpSpPr>
          <p:sp>
            <p:nvSpPr>
              <p:cNvPr id="100356" name="Oval 4"/>
              <p:cNvSpPr>
                <a:spLocks noChangeArrowheads="1"/>
              </p:cNvSpPr>
              <p:nvPr/>
            </p:nvSpPr>
            <p:spPr bwMode="auto">
              <a:xfrm>
                <a:off x="3760" y="2584"/>
                <a:ext cx="232" cy="240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/>
                  <a:t>+</a:t>
                </a:r>
              </a:p>
            </p:txBody>
          </p:sp>
          <p:sp>
            <p:nvSpPr>
              <p:cNvPr id="100357" name="Line 5"/>
              <p:cNvSpPr>
                <a:spLocks noChangeShapeType="1"/>
              </p:cNvSpPr>
              <p:nvPr/>
            </p:nvSpPr>
            <p:spPr bwMode="auto">
              <a:xfrm flipV="1">
                <a:off x="3880" y="1904"/>
                <a:ext cx="0" cy="6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58" name="Text Box 6"/>
              <p:cNvSpPr txBox="1">
                <a:spLocks noChangeArrowheads="1"/>
              </p:cNvSpPr>
              <p:nvPr/>
            </p:nvSpPr>
            <p:spPr bwMode="auto">
              <a:xfrm>
                <a:off x="3958" y="2025"/>
                <a:ext cx="22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rgbClr val="FF0000"/>
                    </a:solidFill>
                  </a:rPr>
                  <a:t>v</a:t>
                </a:r>
              </a:p>
            </p:txBody>
          </p:sp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1784" y="1728"/>
                <a:ext cx="128" cy="128"/>
                <a:chOff x="1784" y="1736"/>
                <a:chExt cx="128" cy="128"/>
              </a:xfrm>
            </p:grpSpPr>
            <p:sp>
              <p:nvSpPr>
                <p:cNvPr id="100360" name="Line 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1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1792" y="2344"/>
                <a:ext cx="128" cy="128"/>
                <a:chOff x="1784" y="1736"/>
                <a:chExt cx="128" cy="128"/>
              </a:xfrm>
            </p:grpSpPr>
            <p:sp>
              <p:nvSpPr>
                <p:cNvPr id="100363" name="Line 1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4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1784" y="2856"/>
                <a:ext cx="128" cy="128"/>
                <a:chOff x="1784" y="1736"/>
                <a:chExt cx="128" cy="128"/>
              </a:xfrm>
            </p:grpSpPr>
            <p:sp>
              <p:nvSpPr>
                <p:cNvPr id="100366" name="Line 1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7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1776" y="3400"/>
                <a:ext cx="128" cy="128"/>
                <a:chOff x="1784" y="1736"/>
                <a:chExt cx="128" cy="128"/>
              </a:xfrm>
            </p:grpSpPr>
            <p:sp>
              <p:nvSpPr>
                <p:cNvPr id="100369" name="Line 1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0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2424" y="1728"/>
                <a:ext cx="128" cy="128"/>
                <a:chOff x="1784" y="1736"/>
                <a:chExt cx="128" cy="128"/>
              </a:xfrm>
            </p:grpSpPr>
            <p:sp>
              <p:nvSpPr>
                <p:cNvPr id="100372" name="Line 2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2432" y="2344"/>
                <a:ext cx="128" cy="128"/>
                <a:chOff x="1784" y="1736"/>
                <a:chExt cx="128" cy="128"/>
              </a:xfrm>
            </p:grpSpPr>
            <p:sp>
              <p:nvSpPr>
                <p:cNvPr id="100375" name="Line 2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6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2424" y="2856"/>
                <a:ext cx="128" cy="128"/>
                <a:chOff x="1784" y="1736"/>
                <a:chExt cx="128" cy="128"/>
              </a:xfrm>
            </p:grpSpPr>
            <p:sp>
              <p:nvSpPr>
                <p:cNvPr id="100378" name="Line 2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9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2416" y="3400"/>
                <a:ext cx="128" cy="128"/>
                <a:chOff x="1784" y="1736"/>
                <a:chExt cx="128" cy="128"/>
              </a:xfrm>
            </p:grpSpPr>
            <p:sp>
              <p:nvSpPr>
                <p:cNvPr id="100381" name="Line 2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2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2944" y="1728"/>
                <a:ext cx="128" cy="128"/>
                <a:chOff x="1784" y="1736"/>
                <a:chExt cx="128" cy="128"/>
              </a:xfrm>
            </p:grpSpPr>
            <p:sp>
              <p:nvSpPr>
                <p:cNvPr id="100384" name="Line 3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5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2952" y="2344"/>
                <a:ext cx="128" cy="128"/>
                <a:chOff x="1784" y="1736"/>
                <a:chExt cx="128" cy="128"/>
              </a:xfrm>
            </p:grpSpPr>
            <p:sp>
              <p:nvSpPr>
                <p:cNvPr id="100387" name="Line 3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8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2944" y="2856"/>
                <a:ext cx="128" cy="128"/>
                <a:chOff x="1784" y="1736"/>
                <a:chExt cx="128" cy="128"/>
              </a:xfrm>
            </p:grpSpPr>
            <p:sp>
              <p:nvSpPr>
                <p:cNvPr id="100390" name="Line 3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2936" y="3400"/>
                <a:ext cx="128" cy="128"/>
                <a:chOff x="1784" y="1736"/>
                <a:chExt cx="128" cy="128"/>
              </a:xfrm>
            </p:grpSpPr>
            <p:sp>
              <p:nvSpPr>
                <p:cNvPr id="100393" name="Line 4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4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43"/>
              <p:cNvGrpSpPr>
                <a:grpSpLocks/>
              </p:cNvGrpSpPr>
              <p:nvPr/>
            </p:nvGrpSpPr>
            <p:grpSpPr bwMode="auto">
              <a:xfrm>
                <a:off x="3520" y="1728"/>
                <a:ext cx="128" cy="128"/>
                <a:chOff x="1784" y="1736"/>
                <a:chExt cx="128" cy="128"/>
              </a:xfrm>
            </p:grpSpPr>
            <p:sp>
              <p:nvSpPr>
                <p:cNvPr id="100396" name="Line 4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7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3528" y="2344"/>
                <a:ext cx="128" cy="128"/>
                <a:chOff x="1784" y="1736"/>
                <a:chExt cx="128" cy="128"/>
              </a:xfrm>
            </p:grpSpPr>
            <p:sp>
              <p:nvSpPr>
                <p:cNvPr id="100399" name="Line 4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0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3520" y="2856"/>
                <a:ext cx="128" cy="128"/>
                <a:chOff x="1784" y="1736"/>
                <a:chExt cx="128" cy="128"/>
              </a:xfrm>
            </p:grpSpPr>
            <p:sp>
              <p:nvSpPr>
                <p:cNvPr id="100402" name="Line 5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3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3512" y="3400"/>
                <a:ext cx="128" cy="128"/>
                <a:chOff x="1784" y="1736"/>
                <a:chExt cx="128" cy="128"/>
              </a:xfrm>
            </p:grpSpPr>
            <p:sp>
              <p:nvSpPr>
                <p:cNvPr id="100405" name="Line 5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6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4024" y="1728"/>
                <a:ext cx="128" cy="128"/>
                <a:chOff x="1784" y="1736"/>
                <a:chExt cx="128" cy="128"/>
              </a:xfrm>
            </p:grpSpPr>
            <p:sp>
              <p:nvSpPr>
                <p:cNvPr id="100408" name="Line 5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9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58"/>
              <p:cNvGrpSpPr>
                <a:grpSpLocks/>
              </p:cNvGrpSpPr>
              <p:nvPr/>
            </p:nvGrpSpPr>
            <p:grpSpPr bwMode="auto">
              <a:xfrm>
                <a:off x="4032" y="2344"/>
                <a:ext cx="128" cy="128"/>
                <a:chOff x="1784" y="1736"/>
                <a:chExt cx="128" cy="128"/>
              </a:xfrm>
            </p:grpSpPr>
            <p:sp>
              <p:nvSpPr>
                <p:cNvPr id="100411" name="Line 5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61"/>
              <p:cNvGrpSpPr>
                <a:grpSpLocks/>
              </p:cNvGrpSpPr>
              <p:nvPr/>
            </p:nvGrpSpPr>
            <p:grpSpPr bwMode="auto">
              <a:xfrm>
                <a:off x="4024" y="2856"/>
                <a:ext cx="128" cy="128"/>
                <a:chOff x="1784" y="1736"/>
                <a:chExt cx="128" cy="128"/>
              </a:xfrm>
            </p:grpSpPr>
            <p:sp>
              <p:nvSpPr>
                <p:cNvPr id="100414" name="Line 6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64"/>
              <p:cNvGrpSpPr>
                <a:grpSpLocks/>
              </p:cNvGrpSpPr>
              <p:nvPr/>
            </p:nvGrpSpPr>
            <p:grpSpPr bwMode="auto">
              <a:xfrm>
                <a:off x="4016" y="3400"/>
                <a:ext cx="128" cy="128"/>
                <a:chOff x="1784" y="1736"/>
                <a:chExt cx="128" cy="128"/>
              </a:xfrm>
            </p:grpSpPr>
            <p:sp>
              <p:nvSpPr>
                <p:cNvPr id="100417" name="Line 6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8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4560" y="1728"/>
                <a:ext cx="128" cy="128"/>
                <a:chOff x="1784" y="1736"/>
                <a:chExt cx="128" cy="128"/>
              </a:xfrm>
            </p:grpSpPr>
            <p:sp>
              <p:nvSpPr>
                <p:cNvPr id="100420" name="Line 6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1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70"/>
              <p:cNvGrpSpPr>
                <a:grpSpLocks/>
              </p:cNvGrpSpPr>
              <p:nvPr/>
            </p:nvGrpSpPr>
            <p:grpSpPr bwMode="auto">
              <a:xfrm>
                <a:off x="4568" y="2344"/>
                <a:ext cx="128" cy="128"/>
                <a:chOff x="1784" y="1736"/>
                <a:chExt cx="128" cy="128"/>
              </a:xfrm>
            </p:grpSpPr>
            <p:sp>
              <p:nvSpPr>
                <p:cNvPr id="100423" name="Line 7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4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73"/>
              <p:cNvGrpSpPr>
                <a:grpSpLocks/>
              </p:cNvGrpSpPr>
              <p:nvPr/>
            </p:nvGrpSpPr>
            <p:grpSpPr bwMode="auto">
              <a:xfrm>
                <a:off x="4560" y="2856"/>
                <a:ext cx="128" cy="128"/>
                <a:chOff x="1784" y="1736"/>
                <a:chExt cx="128" cy="128"/>
              </a:xfrm>
            </p:grpSpPr>
            <p:sp>
              <p:nvSpPr>
                <p:cNvPr id="100426" name="Line 7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7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76"/>
              <p:cNvGrpSpPr>
                <a:grpSpLocks/>
              </p:cNvGrpSpPr>
              <p:nvPr/>
            </p:nvGrpSpPr>
            <p:grpSpPr bwMode="auto">
              <a:xfrm>
                <a:off x="4552" y="3400"/>
                <a:ext cx="128" cy="128"/>
                <a:chOff x="1784" y="1736"/>
                <a:chExt cx="128" cy="128"/>
              </a:xfrm>
            </p:grpSpPr>
            <p:sp>
              <p:nvSpPr>
                <p:cNvPr id="100429" name="Line 7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0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79"/>
              <p:cNvGrpSpPr>
                <a:grpSpLocks/>
              </p:cNvGrpSpPr>
              <p:nvPr/>
            </p:nvGrpSpPr>
            <p:grpSpPr bwMode="auto">
              <a:xfrm>
                <a:off x="1776" y="1216"/>
                <a:ext cx="128" cy="128"/>
                <a:chOff x="1784" y="1736"/>
                <a:chExt cx="128" cy="128"/>
              </a:xfrm>
            </p:grpSpPr>
            <p:sp>
              <p:nvSpPr>
                <p:cNvPr id="100432" name="Line 8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3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82"/>
              <p:cNvGrpSpPr>
                <a:grpSpLocks/>
              </p:cNvGrpSpPr>
              <p:nvPr/>
            </p:nvGrpSpPr>
            <p:grpSpPr bwMode="auto">
              <a:xfrm>
                <a:off x="2416" y="1216"/>
                <a:ext cx="128" cy="128"/>
                <a:chOff x="1784" y="1736"/>
                <a:chExt cx="128" cy="128"/>
              </a:xfrm>
            </p:grpSpPr>
            <p:sp>
              <p:nvSpPr>
                <p:cNvPr id="100435" name="Line 8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2936" y="1216"/>
                <a:ext cx="128" cy="128"/>
                <a:chOff x="1784" y="1736"/>
                <a:chExt cx="128" cy="128"/>
              </a:xfrm>
            </p:grpSpPr>
            <p:sp>
              <p:nvSpPr>
                <p:cNvPr id="100438" name="Line 8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88"/>
              <p:cNvGrpSpPr>
                <a:grpSpLocks/>
              </p:cNvGrpSpPr>
              <p:nvPr/>
            </p:nvGrpSpPr>
            <p:grpSpPr bwMode="auto">
              <a:xfrm>
                <a:off x="3512" y="1216"/>
                <a:ext cx="128" cy="128"/>
                <a:chOff x="1784" y="1736"/>
                <a:chExt cx="128" cy="128"/>
              </a:xfrm>
            </p:grpSpPr>
            <p:sp>
              <p:nvSpPr>
                <p:cNvPr id="100441" name="Line 8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2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2" name="Group 91"/>
              <p:cNvGrpSpPr>
                <a:grpSpLocks/>
              </p:cNvGrpSpPr>
              <p:nvPr/>
            </p:nvGrpSpPr>
            <p:grpSpPr bwMode="auto">
              <a:xfrm>
                <a:off x="4016" y="1216"/>
                <a:ext cx="128" cy="128"/>
                <a:chOff x="1784" y="1736"/>
                <a:chExt cx="128" cy="128"/>
              </a:xfrm>
            </p:grpSpPr>
            <p:sp>
              <p:nvSpPr>
                <p:cNvPr id="100444" name="Line 9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3" name="Group 94"/>
              <p:cNvGrpSpPr>
                <a:grpSpLocks/>
              </p:cNvGrpSpPr>
              <p:nvPr/>
            </p:nvGrpSpPr>
            <p:grpSpPr bwMode="auto">
              <a:xfrm>
                <a:off x="4552" y="1216"/>
                <a:ext cx="128" cy="128"/>
                <a:chOff x="1784" y="1736"/>
                <a:chExt cx="128" cy="128"/>
              </a:xfrm>
            </p:grpSpPr>
            <p:sp>
              <p:nvSpPr>
                <p:cNvPr id="100447" name="Line 9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8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0449" name="Line 97"/>
            <p:cNvSpPr>
              <a:spLocks noChangeShapeType="1"/>
            </p:cNvSpPr>
            <p:nvPr/>
          </p:nvSpPr>
          <p:spPr bwMode="auto">
            <a:xfrm flipH="1">
              <a:off x="3000" y="2696"/>
              <a:ext cx="752" cy="0"/>
            </a:xfrm>
            <a:prstGeom prst="line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50" name="Text Box 98"/>
            <p:cNvSpPr txBox="1">
              <a:spLocks noChangeArrowheads="1"/>
            </p:cNvSpPr>
            <p:nvPr/>
          </p:nvSpPr>
          <p:spPr bwMode="auto">
            <a:xfrm>
              <a:off x="3142" y="2281"/>
              <a:ext cx="22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</a:rPr>
                <a:t>F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223.40.6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If the force on an object is perpendicular to the direction the object is traveling, what happens?</a:t>
            </a:r>
          </a:p>
          <a:p>
            <a:pPr marL="514350" indent="-514350">
              <a:buAutoNum type="alphaLcParenR"/>
            </a:pPr>
            <a:r>
              <a:rPr lang="en-US" dirty="0"/>
              <a:t>The object turns</a:t>
            </a:r>
          </a:p>
          <a:p>
            <a:pPr marL="514350" indent="-514350">
              <a:buAutoNum type="alphaLcParenR"/>
            </a:pPr>
            <a:r>
              <a:rPr lang="en-US" dirty="0"/>
              <a:t>The object speeds up</a:t>
            </a:r>
          </a:p>
          <a:p>
            <a:pPr marL="514350" indent="-514350">
              <a:buAutoNum type="alphaLcParenR"/>
            </a:pPr>
            <a:r>
              <a:rPr lang="en-US" dirty="0"/>
              <a:t>The object slows down</a:t>
            </a:r>
          </a:p>
          <a:p>
            <a:pPr marL="514350" indent="-514350">
              <a:buAutoNum type="alphaLcParenR"/>
            </a:pPr>
            <a:r>
              <a:rPr lang="en-US" dirty="0"/>
              <a:t>The object motion does not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val 101"/>
          <p:cNvSpPr/>
          <p:nvPr/>
        </p:nvSpPr>
        <p:spPr>
          <a:xfrm>
            <a:off x="2333296" y="2459420"/>
            <a:ext cx="3862552" cy="349994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41435" y="227341"/>
            <a:ext cx="8229600" cy="1143000"/>
          </a:xfrm>
        </p:spPr>
        <p:txBody>
          <a:bodyPr/>
          <a:lstStyle/>
          <a:p>
            <a:r>
              <a:rPr lang="en-US" dirty="0"/>
              <a:t>Charge in B-field</a:t>
            </a:r>
          </a:p>
        </p:txBody>
      </p:sp>
      <p:sp>
        <p:nvSpPr>
          <p:cNvPr id="100356" name="Oval 4"/>
          <p:cNvSpPr>
            <a:spLocks noChangeArrowheads="1"/>
          </p:cNvSpPr>
          <p:nvPr/>
        </p:nvSpPr>
        <p:spPr bwMode="auto">
          <a:xfrm>
            <a:off x="5969000" y="4102100"/>
            <a:ext cx="368300" cy="381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00357" name="Line 5"/>
          <p:cNvSpPr>
            <a:spLocks noChangeShapeType="1"/>
          </p:cNvSpPr>
          <p:nvPr/>
        </p:nvSpPr>
        <p:spPr bwMode="auto">
          <a:xfrm flipV="1">
            <a:off x="6159500" y="3022600"/>
            <a:ext cx="0" cy="1092200"/>
          </a:xfrm>
          <a:prstGeom prst="lin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283325" y="3214688"/>
            <a:ext cx="3465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832100" y="2743200"/>
            <a:ext cx="203200" cy="203200"/>
            <a:chOff x="1784" y="1736"/>
            <a:chExt cx="128" cy="128"/>
          </a:xfrm>
        </p:grpSpPr>
        <p:sp>
          <p:nvSpPr>
            <p:cNvPr id="10036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844800" y="3721100"/>
            <a:ext cx="203200" cy="203200"/>
            <a:chOff x="1784" y="1736"/>
            <a:chExt cx="128" cy="128"/>
          </a:xfrm>
        </p:grpSpPr>
        <p:sp>
          <p:nvSpPr>
            <p:cNvPr id="100363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4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2832100" y="4533900"/>
            <a:ext cx="203200" cy="203200"/>
            <a:chOff x="1784" y="1736"/>
            <a:chExt cx="128" cy="128"/>
          </a:xfrm>
        </p:grpSpPr>
        <p:sp>
          <p:nvSpPr>
            <p:cNvPr id="10036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2819400" y="5397500"/>
            <a:ext cx="203200" cy="203200"/>
            <a:chOff x="1784" y="1736"/>
            <a:chExt cx="128" cy="128"/>
          </a:xfrm>
        </p:grpSpPr>
        <p:sp>
          <p:nvSpPr>
            <p:cNvPr id="100369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0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3848100" y="2743200"/>
            <a:ext cx="203200" cy="203200"/>
            <a:chOff x="1784" y="1736"/>
            <a:chExt cx="128" cy="128"/>
          </a:xfrm>
        </p:grpSpPr>
        <p:sp>
          <p:nvSpPr>
            <p:cNvPr id="10037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3860800" y="3721100"/>
            <a:ext cx="203200" cy="203200"/>
            <a:chOff x="1784" y="1736"/>
            <a:chExt cx="128" cy="128"/>
          </a:xfrm>
        </p:grpSpPr>
        <p:sp>
          <p:nvSpPr>
            <p:cNvPr id="100375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6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3848100" y="4533900"/>
            <a:ext cx="203200" cy="203200"/>
            <a:chOff x="1784" y="1736"/>
            <a:chExt cx="128" cy="128"/>
          </a:xfrm>
        </p:grpSpPr>
        <p:sp>
          <p:nvSpPr>
            <p:cNvPr id="10037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3835400" y="5397500"/>
            <a:ext cx="203200" cy="203200"/>
            <a:chOff x="1784" y="1736"/>
            <a:chExt cx="128" cy="128"/>
          </a:xfrm>
        </p:grpSpPr>
        <p:sp>
          <p:nvSpPr>
            <p:cNvPr id="100381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2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4673600" y="2743200"/>
            <a:ext cx="203200" cy="203200"/>
            <a:chOff x="1784" y="1736"/>
            <a:chExt cx="128" cy="128"/>
          </a:xfrm>
        </p:grpSpPr>
        <p:sp>
          <p:nvSpPr>
            <p:cNvPr id="10038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" name="Group 34"/>
          <p:cNvGrpSpPr>
            <a:grpSpLocks/>
          </p:cNvGrpSpPr>
          <p:nvPr/>
        </p:nvGrpSpPr>
        <p:grpSpPr bwMode="auto">
          <a:xfrm>
            <a:off x="4686300" y="3721100"/>
            <a:ext cx="203200" cy="203200"/>
            <a:chOff x="1784" y="1736"/>
            <a:chExt cx="128" cy="128"/>
          </a:xfrm>
        </p:grpSpPr>
        <p:sp>
          <p:nvSpPr>
            <p:cNvPr id="100387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8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" name="Group 37"/>
          <p:cNvGrpSpPr>
            <a:grpSpLocks/>
          </p:cNvGrpSpPr>
          <p:nvPr/>
        </p:nvGrpSpPr>
        <p:grpSpPr bwMode="auto">
          <a:xfrm>
            <a:off x="4673600" y="4533900"/>
            <a:ext cx="203200" cy="203200"/>
            <a:chOff x="1784" y="1736"/>
            <a:chExt cx="128" cy="128"/>
          </a:xfrm>
        </p:grpSpPr>
        <p:sp>
          <p:nvSpPr>
            <p:cNvPr id="10039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" name="Group 40"/>
          <p:cNvGrpSpPr>
            <a:grpSpLocks/>
          </p:cNvGrpSpPr>
          <p:nvPr/>
        </p:nvGrpSpPr>
        <p:grpSpPr bwMode="auto">
          <a:xfrm>
            <a:off x="4660900" y="5397500"/>
            <a:ext cx="203200" cy="203200"/>
            <a:chOff x="1784" y="1736"/>
            <a:chExt cx="128" cy="128"/>
          </a:xfrm>
        </p:grpSpPr>
        <p:sp>
          <p:nvSpPr>
            <p:cNvPr id="100393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4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6" name="Group 43"/>
          <p:cNvGrpSpPr>
            <a:grpSpLocks/>
          </p:cNvGrpSpPr>
          <p:nvPr/>
        </p:nvGrpSpPr>
        <p:grpSpPr bwMode="auto">
          <a:xfrm>
            <a:off x="5588000" y="2743200"/>
            <a:ext cx="203200" cy="203200"/>
            <a:chOff x="1784" y="1736"/>
            <a:chExt cx="128" cy="128"/>
          </a:xfrm>
        </p:grpSpPr>
        <p:sp>
          <p:nvSpPr>
            <p:cNvPr id="10039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5600700" y="3721100"/>
            <a:ext cx="203200" cy="203200"/>
            <a:chOff x="1784" y="1736"/>
            <a:chExt cx="128" cy="128"/>
          </a:xfrm>
        </p:grpSpPr>
        <p:sp>
          <p:nvSpPr>
            <p:cNvPr id="100399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0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49"/>
          <p:cNvGrpSpPr>
            <a:grpSpLocks/>
          </p:cNvGrpSpPr>
          <p:nvPr/>
        </p:nvGrpSpPr>
        <p:grpSpPr bwMode="auto">
          <a:xfrm>
            <a:off x="5588000" y="4533900"/>
            <a:ext cx="203200" cy="203200"/>
            <a:chOff x="1784" y="1736"/>
            <a:chExt cx="128" cy="128"/>
          </a:xfrm>
        </p:grpSpPr>
        <p:sp>
          <p:nvSpPr>
            <p:cNvPr id="10040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" name="Group 52"/>
          <p:cNvGrpSpPr>
            <a:grpSpLocks/>
          </p:cNvGrpSpPr>
          <p:nvPr/>
        </p:nvGrpSpPr>
        <p:grpSpPr bwMode="auto">
          <a:xfrm>
            <a:off x="5575300" y="5397500"/>
            <a:ext cx="203200" cy="203200"/>
            <a:chOff x="1784" y="1736"/>
            <a:chExt cx="128" cy="128"/>
          </a:xfrm>
        </p:grpSpPr>
        <p:sp>
          <p:nvSpPr>
            <p:cNvPr id="100405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6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" name="Group 55"/>
          <p:cNvGrpSpPr>
            <a:grpSpLocks/>
          </p:cNvGrpSpPr>
          <p:nvPr/>
        </p:nvGrpSpPr>
        <p:grpSpPr bwMode="auto">
          <a:xfrm>
            <a:off x="6388100" y="2743200"/>
            <a:ext cx="203200" cy="203200"/>
            <a:chOff x="1784" y="1736"/>
            <a:chExt cx="128" cy="128"/>
          </a:xfrm>
        </p:grpSpPr>
        <p:sp>
          <p:nvSpPr>
            <p:cNvPr id="1004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1" name="Group 58"/>
          <p:cNvGrpSpPr>
            <a:grpSpLocks/>
          </p:cNvGrpSpPr>
          <p:nvPr/>
        </p:nvGrpSpPr>
        <p:grpSpPr bwMode="auto">
          <a:xfrm>
            <a:off x="6400800" y="3721100"/>
            <a:ext cx="203200" cy="203200"/>
            <a:chOff x="1784" y="1736"/>
            <a:chExt cx="128" cy="128"/>
          </a:xfrm>
        </p:grpSpPr>
        <p:sp>
          <p:nvSpPr>
            <p:cNvPr id="100411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2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61"/>
          <p:cNvGrpSpPr>
            <a:grpSpLocks/>
          </p:cNvGrpSpPr>
          <p:nvPr/>
        </p:nvGrpSpPr>
        <p:grpSpPr bwMode="auto">
          <a:xfrm>
            <a:off x="6388100" y="4533900"/>
            <a:ext cx="203200" cy="203200"/>
            <a:chOff x="1784" y="1736"/>
            <a:chExt cx="128" cy="128"/>
          </a:xfrm>
        </p:grpSpPr>
        <p:sp>
          <p:nvSpPr>
            <p:cNvPr id="10041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" name="Group 64"/>
          <p:cNvGrpSpPr>
            <a:grpSpLocks/>
          </p:cNvGrpSpPr>
          <p:nvPr/>
        </p:nvGrpSpPr>
        <p:grpSpPr bwMode="auto">
          <a:xfrm>
            <a:off x="6375400" y="5397500"/>
            <a:ext cx="203200" cy="203200"/>
            <a:chOff x="1784" y="1736"/>
            <a:chExt cx="128" cy="128"/>
          </a:xfrm>
        </p:grpSpPr>
        <p:sp>
          <p:nvSpPr>
            <p:cNvPr id="100417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8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4" name="Group 67"/>
          <p:cNvGrpSpPr>
            <a:grpSpLocks/>
          </p:cNvGrpSpPr>
          <p:nvPr/>
        </p:nvGrpSpPr>
        <p:grpSpPr bwMode="auto">
          <a:xfrm>
            <a:off x="7239000" y="2743200"/>
            <a:ext cx="203200" cy="203200"/>
            <a:chOff x="1784" y="1736"/>
            <a:chExt cx="128" cy="128"/>
          </a:xfrm>
        </p:grpSpPr>
        <p:sp>
          <p:nvSpPr>
            <p:cNvPr id="10042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70"/>
          <p:cNvGrpSpPr>
            <a:grpSpLocks/>
          </p:cNvGrpSpPr>
          <p:nvPr/>
        </p:nvGrpSpPr>
        <p:grpSpPr bwMode="auto">
          <a:xfrm>
            <a:off x="7251700" y="3721100"/>
            <a:ext cx="203200" cy="203200"/>
            <a:chOff x="1784" y="1736"/>
            <a:chExt cx="128" cy="128"/>
          </a:xfrm>
        </p:grpSpPr>
        <p:sp>
          <p:nvSpPr>
            <p:cNvPr id="100423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4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" name="Group 73"/>
          <p:cNvGrpSpPr>
            <a:grpSpLocks/>
          </p:cNvGrpSpPr>
          <p:nvPr/>
        </p:nvGrpSpPr>
        <p:grpSpPr bwMode="auto">
          <a:xfrm>
            <a:off x="7239000" y="4533900"/>
            <a:ext cx="203200" cy="203200"/>
            <a:chOff x="1784" y="1736"/>
            <a:chExt cx="128" cy="128"/>
          </a:xfrm>
        </p:grpSpPr>
        <p:sp>
          <p:nvSpPr>
            <p:cNvPr id="10042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" name="Group 76"/>
          <p:cNvGrpSpPr>
            <a:grpSpLocks/>
          </p:cNvGrpSpPr>
          <p:nvPr/>
        </p:nvGrpSpPr>
        <p:grpSpPr bwMode="auto">
          <a:xfrm>
            <a:off x="7226300" y="5397500"/>
            <a:ext cx="203200" cy="203200"/>
            <a:chOff x="1784" y="1736"/>
            <a:chExt cx="128" cy="128"/>
          </a:xfrm>
        </p:grpSpPr>
        <p:sp>
          <p:nvSpPr>
            <p:cNvPr id="10042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" name="Group 79"/>
          <p:cNvGrpSpPr>
            <a:grpSpLocks/>
          </p:cNvGrpSpPr>
          <p:nvPr/>
        </p:nvGrpSpPr>
        <p:grpSpPr bwMode="auto">
          <a:xfrm>
            <a:off x="2819400" y="1930400"/>
            <a:ext cx="203200" cy="203200"/>
            <a:chOff x="1784" y="1736"/>
            <a:chExt cx="128" cy="128"/>
          </a:xfrm>
        </p:grpSpPr>
        <p:sp>
          <p:nvSpPr>
            <p:cNvPr id="10043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9" name="Group 82"/>
          <p:cNvGrpSpPr>
            <a:grpSpLocks/>
          </p:cNvGrpSpPr>
          <p:nvPr/>
        </p:nvGrpSpPr>
        <p:grpSpPr bwMode="auto">
          <a:xfrm>
            <a:off x="3835400" y="1930400"/>
            <a:ext cx="203200" cy="203200"/>
            <a:chOff x="1784" y="1736"/>
            <a:chExt cx="128" cy="128"/>
          </a:xfrm>
        </p:grpSpPr>
        <p:sp>
          <p:nvSpPr>
            <p:cNvPr id="100435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6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" name="Group 85"/>
          <p:cNvGrpSpPr>
            <a:grpSpLocks/>
          </p:cNvGrpSpPr>
          <p:nvPr/>
        </p:nvGrpSpPr>
        <p:grpSpPr bwMode="auto">
          <a:xfrm>
            <a:off x="4660900" y="1930400"/>
            <a:ext cx="203200" cy="203200"/>
            <a:chOff x="1784" y="1736"/>
            <a:chExt cx="128" cy="128"/>
          </a:xfrm>
        </p:grpSpPr>
        <p:sp>
          <p:nvSpPr>
            <p:cNvPr id="10043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88"/>
          <p:cNvGrpSpPr>
            <a:grpSpLocks/>
          </p:cNvGrpSpPr>
          <p:nvPr/>
        </p:nvGrpSpPr>
        <p:grpSpPr bwMode="auto">
          <a:xfrm>
            <a:off x="5575300" y="1930400"/>
            <a:ext cx="203200" cy="203200"/>
            <a:chOff x="1784" y="1736"/>
            <a:chExt cx="128" cy="128"/>
          </a:xfrm>
        </p:grpSpPr>
        <p:sp>
          <p:nvSpPr>
            <p:cNvPr id="100441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2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2" name="Group 91"/>
          <p:cNvGrpSpPr>
            <a:grpSpLocks/>
          </p:cNvGrpSpPr>
          <p:nvPr/>
        </p:nvGrpSpPr>
        <p:grpSpPr bwMode="auto">
          <a:xfrm>
            <a:off x="6375400" y="1930400"/>
            <a:ext cx="203200" cy="203200"/>
            <a:chOff x="1784" y="1736"/>
            <a:chExt cx="128" cy="128"/>
          </a:xfrm>
        </p:grpSpPr>
        <p:sp>
          <p:nvSpPr>
            <p:cNvPr id="10044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3" name="Group 94"/>
          <p:cNvGrpSpPr>
            <a:grpSpLocks/>
          </p:cNvGrpSpPr>
          <p:nvPr/>
        </p:nvGrpSpPr>
        <p:grpSpPr bwMode="auto">
          <a:xfrm>
            <a:off x="7226300" y="1930400"/>
            <a:ext cx="203200" cy="203200"/>
            <a:chOff x="1784" y="1736"/>
            <a:chExt cx="128" cy="128"/>
          </a:xfrm>
        </p:grpSpPr>
        <p:sp>
          <p:nvSpPr>
            <p:cNvPr id="100447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8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0449" name="Line 97"/>
          <p:cNvSpPr>
            <a:spLocks noChangeShapeType="1"/>
          </p:cNvSpPr>
          <p:nvPr/>
        </p:nvSpPr>
        <p:spPr bwMode="auto">
          <a:xfrm flipH="1">
            <a:off x="4762500" y="4279900"/>
            <a:ext cx="1193800" cy="0"/>
          </a:xfrm>
          <a:prstGeom prst="lin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450" name="Text Box 98"/>
          <p:cNvSpPr txBox="1">
            <a:spLocks noChangeArrowheads="1"/>
          </p:cNvSpPr>
          <p:nvPr/>
        </p:nvSpPr>
        <p:spPr bwMode="auto">
          <a:xfrm>
            <a:off x="4987925" y="3621088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pSp>
        <p:nvGrpSpPr>
          <p:cNvPr id="103" name="Group 7"/>
          <p:cNvGrpSpPr>
            <a:grpSpLocks/>
          </p:cNvGrpSpPr>
          <p:nvPr/>
        </p:nvGrpSpPr>
        <p:grpSpPr bwMode="auto">
          <a:xfrm>
            <a:off x="1912412" y="2737940"/>
            <a:ext cx="203200" cy="203200"/>
            <a:chOff x="1784" y="1736"/>
            <a:chExt cx="128" cy="128"/>
          </a:xfrm>
        </p:grpSpPr>
        <p:sp>
          <p:nvSpPr>
            <p:cNvPr id="104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6" name="Group 10"/>
          <p:cNvGrpSpPr>
            <a:grpSpLocks/>
          </p:cNvGrpSpPr>
          <p:nvPr/>
        </p:nvGrpSpPr>
        <p:grpSpPr bwMode="auto">
          <a:xfrm>
            <a:off x="1925112" y="3715840"/>
            <a:ext cx="203200" cy="203200"/>
            <a:chOff x="1784" y="1736"/>
            <a:chExt cx="128" cy="128"/>
          </a:xfrm>
        </p:grpSpPr>
        <p:sp>
          <p:nvSpPr>
            <p:cNvPr id="107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8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9" name="Group 13"/>
          <p:cNvGrpSpPr>
            <a:grpSpLocks/>
          </p:cNvGrpSpPr>
          <p:nvPr/>
        </p:nvGrpSpPr>
        <p:grpSpPr bwMode="auto">
          <a:xfrm>
            <a:off x="1912412" y="4528640"/>
            <a:ext cx="203200" cy="203200"/>
            <a:chOff x="1784" y="1736"/>
            <a:chExt cx="128" cy="128"/>
          </a:xfrm>
        </p:grpSpPr>
        <p:sp>
          <p:nvSpPr>
            <p:cNvPr id="110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1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2" name="Group 16"/>
          <p:cNvGrpSpPr>
            <a:grpSpLocks/>
          </p:cNvGrpSpPr>
          <p:nvPr/>
        </p:nvGrpSpPr>
        <p:grpSpPr bwMode="auto">
          <a:xfrm>
            <a:off x="1899712" y="5392240"/>
            <a:ext cx="203200" cy="203200"/>
            <a:chOff x="1784" y="1736"/>
            <a:chExt cx="128" cy="128"/>
          </a:xfrm>
        </p:grpSpPr>
        <p:sp>
          <p:nvSpPr>
            <p:cNvPr id="113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4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" name="Group 79"/>
          <p:cNvGrpSpPr>
            <a:grpSpLocks/>
          </p:cNvGrpSpPr>
          <p:nvPr/>
        </p:nvGrpSpPr>
        <p:grpSpPr bwMode="auto">
          <a:xfrm>
            <a:off x="1899712" y="1925140"/>
            <a:ext cx="203200" cy="203200"/>
            <a:chOff x="1784" y="1736"/>
            <a:chExt cx="128" cy="128"/>
          </a:xfrm>
        </p:grpSpPr>
        <p:sp>
          <p:nvSpPr>
            <p:cNvPr id="116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3" name="Group 16"/>
          <p:cNvGrpSpPr>
            <a:grpSpLocks/>
          </p:cNvGrpSpPr>
          <p:nvPr/>
        </p:nvGrpSpPr>
        <p:grpSpPr bwMode="auto">
          <a:xfrm>
            <a:off x="2829906" y="6243604"/>
            <a:ext cx="203200" cy="203200"/>
            <a:chOff x="1784" y="1736"/>
            <a:chExt cx="128" cy="128"/>
          </a:xfrm>
        </p:grpSpPr>
        <p:sp>
          <p:nvSpPr>
            <p:cNvPr id="12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6" name="Group 28"/>
          <p:cNvGrpSpPr>
            <a:grpSpLocks/>
          </p:cNvGrpSpPr>
          <p:nvPr/>
        </p:nvGrpSpPr>
        <p:grpSpPr bwMode="auto">
          <a:xfrm>
            <a:off x="3845906" y="6243604"/>
            <a:ext cx="203200" cy="203200"/>
            <a:chOff x="1784" y="1736"/>
            <a:chExt cx="128" cy="128"/>
          </a:xfrm>
        </p:grpSpPr>
        <p:sp>
          <p:nvSpPr>
            <p:cNvPr id="12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9" name="Group 40"/>
          <p:cNvGrpSpPr>
            <a:grpSpLocks/>
          </p:cNvGrpSpPr>
          <p:nvPr/>
        </p:nvGrpSpPr>
        <p:grpSpPr bwMode="auto">
          <a:xfrm>
            <a:off x="4671406" y="6243604"/>
            <a:ext cx="203200" cy="203200"/>
            <a:chOff x="1784" y="1736"/>
            <a:chExt cx="128" cy="128"/>
          </a:xfrm>
        </p:grpSpPr>
        <p:sp>
          <p:nvSpPr>
            <p:cNvPr id="130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2" name="Group 52"/>
          <p:cNvGrpSpPr>
            <a:grpSpLocks/>
          </p:cNvGrpSpPr>
          <p:nvPr/>
        </p:nvGrpSpPr>
        <p:grpSpPr bwMode="auto">
          <a:xfrm>
            <a:off x="5585806" y="6243604"/>
            <a:ext cx="203200" cy="203200"/>
            <a:chOff x="1784" y="1736"/>
            <a:chExt cx="128" cy="128"/>
          </a:xfrm>
        </p:grpSpPr>
        <p:sp>
          <p:nvSpPr>
            <p:cNvPr id="133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5" name="Group 64"/>
          <p:cNvGrpSpPr>
            <a:grpSpLocks/>
          </p:cNvGrpSpPr>
          <p:nvPr/>
        </p:nvGrpSpPr>
        <p:grpSpPr bwMode="auto">
          <a:xfrm>
            <a:off x="6385906" y="6243604"/>
            <a:ext cx="203200" cy="203200"/>
            <a:chOff x="1784" y="1736"/>
            <a:chExt cx="128" cy="128"/>
          </a:xfrm>
        </p:grpSpPr>
        <p:sp>
          <p:nvSpPr>
            <p:cNvPr id="136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7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" name="Group 76"/>
          <p:cNvGrpSpPr>
            <a:grpSpLocks/>
          </p:cNvGrpSpPr>
          <p:nvPr/>
        </p:nvGrpSpPr>
        <p:grpSpPr bwMode="auto">
          <a:xfrm>
            <a:off x="7236806" y="6243604"/>
            <a:ext cx="203200" cy="203200"/>
            <a:chOff x="1784" y="1736"/>
            <a:chExt cx="128" cy="128"/>
          </a:xfrm>
        </p:grpSpPr>
        <p:sp>
          <p:nvSpPr>
            <p:cNvPr id="13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1" name="Group 16"/>
          <p:cNvGrpSpPr>
            <a:grpSpLocks/>
          </p:cNvGrpSpPr>
          <p:nvPr/>
        </p:nvGrpSpPr>
        <p:grpSpPr bwMode="auto">
          <a:xfrm>
            <a:off x="1910218" y="6238344"/>
            <a:ext cx="203200" cy="203200"/>
            <a:chOff x="1784" y="1736"/>
            <a:chExt cx="128" cy="128"/>
          </a:xfrm>
        </p:grpSpPr>
        <p:sp>
          <p:nvSpPr>
            <p:cNvPr id="142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>
            <a:off x="3531476" y="4193628"/>
            <a:ext cx="788276" cy="16396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4209394" y="4146332"/>
            <a:ext cx="173421" cy="173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Line 5"/>
          <p:cNvSpPr>
            <a:spLocks noChangeShapeType="1"/>
          </p:cNvSpPr>
          <p:nvPr/>
        </p:nvSpPr>
        <p:spPr bwMode="auto">
          <a:xfrm flipH="1">
            <a:off x="2364828" y="2596055"/>
            <a:ext cx="1014686" cy="604346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0" name="Line 97"/>
          <p:cNvSpPr>
            <a:spLocks noChangeShapeType="1"/>
          </p:cNvSpPr>
          <p:nvPr/>
        </p:nvSpPr>
        <p:spPr bwMode="auto">
          <a:xfrm>
            <a:off x="3475858" y="2635031"/>
            <a:ext cx="433989" cy="849148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1" name="Text Box 98"/>
          <p:cNvSpPr txBox="1">
            <a:spLocks noChangeArrowheads="1"/>
          </p:cNvSpPr>
          <p:nvPr/>
        </p:nvSpPr>
        <p:spPr bwMode="auto">
          <a:xfrm>
            <a:off x="3910614" y="3016743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F</a:t>
            </a:r>
          </a:p>
        </p:txBody>
      </p:sp>
      <p:sp>
        <p:nvSpPr>
          <p:cNvPr id="152" name="Text Box 6"/>
          <p:cNvSpPr txBox="1">
            <a:spLocks noChangeArrowheads="1"/>
          </p:cNvSpPr>
          <p:nvPr/>
        </p:nvSpPr>
        <p:spPr bwMode="auto">
          <a:xfrm>
            <a:off x="2383987" y="2610343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48" name="Oval 4"/>
          <p:cNvSpPr>
            <a:spLocks noChangeArrowheads="1"/>
          </p:cNvSpPr>
          <p:nvPr/>
        </p:nvSpPr>
        <p:spPr bwMode="auto">
          <a:xfrm>
            <a:off x="3267841" y="23941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 flipV="1">
            <a:off x="2522462" y="1466181"/>
            <a:ext cx="31532" cy="22544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506717" y="3704896"/>
            <a:ext cx="4981904" cy="10878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95903" y="677918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06414" y="248569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32689" y="432500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6414" y="613278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0" y="819806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11" y="262758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786" y="446689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1145" y="630620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91656" y="243839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17931" y="427770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91656" y="6085491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3896335" y="3012340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1229199" flipH="1">
            <a:off x="3699639" y="2942897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671145" y="3720660"/>
            <a:ext cx="835572" cy="7409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1229199" flipH="1">
            <a:off x="4537840" y="30789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4750864" y="31484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229199" flipH="1">
            <a:off x="5359711" y="32313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5572735" y="33008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6027369" y="51373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9" name="Arc 28"/>
          <p:cNvSpPr/>
          <p:nvPr/>
        </p:nvSpPr>
        <p:spPr>
          <a:xfrm>
            <a:off x="3885450" y="3001454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4734722" y="3116505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906049">
            <a:off x="3547242" y="3594537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906049">
            <a:off x="4361793" y="3731172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1906049">
            <a:off x="5160579" y="3899338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555"/>
            <a:ext cx="9144000" cy="599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33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Bending of an Electron Beam</a:t>
            </a:r>
          </a:p>
        </p:txBody>
      </p:sp>
      <p:pic>
        <p:nvPicPr>
          <p:cNvPr id="115716" name="Picture 4" descr="29-20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78232" y="1197960"/>
            <a:ext cx="5247782" cy="5375828"/>
          </a:xfrm>
          <a:noFill/>
          <a:ln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187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223.40.7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7199" name="Rectangle 15"/>
          <p:cNvSpPr>
            <a:spLocks noGrp="1" noChangeArrowheads="1"/>
          </p:cNvSpPr>
          <p:nvPr>
            <p:ph idx="1"/>
          </p:nvPr>
        </p:nvSpPr>
        <p:spPr>
          <a:xfrm>
            <a:off x="0" y="936625"/>
            <a:ext cx="4392613" cy="2266950"/>
          </a:xfrm>
          <a:noFill/>
          <a:ln/>
        </p:spPr>
        <p:txBody>
          <a:bodyPr>
            <a:normAutofit fontScale="85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b="1" dirty="0"/>
              <a:t>	A proton beam enters into a magnetic field region as shown below.   What is the direction of the magnetic field </a:t>
            </a:r>
            <a:r>
              <a:rPr lang="en-US" b="1" i="1" dirty="0"/>
              <a:t>B</a:t>
            </a:r>
            <a:r>
              <a:rPr lang="en-US" b="1" dirty="0"/>
              <a:t>?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57500" y="3586163"/>
            <a:ext cx="2595563" cy="2559050"/>
            <a:chOff x="2600" y="2453"/>
            <a:chExt cx="1635" cy="1612"/>
          </a:xfrm>
        </p:grpSpPr>
        <p:sp>
          <p:nvSpPr>
            <p:cNvPr id="1757189" name="Oval 5" descr="80%"/>
            <p:cNvSpPr>
              <a:spLocks noChangeArrowheads="1"/>
            </p:cNvSpPr>
            <p:nvPr/>
          </p:nvSpPr>
          <p:spPr bwMode="auto">
            <a:xfrm>
              <a:off x="2623" y="2453"/>
              <a:ext cx="1612" cy="1612"/>
            </a:xfrm>
            <a:prstGeom prst="ellipse">
              <a:avLst/>
            </a:prstGeom>
            <a:pattFill prst="pct80">
              <a:fgClr>
                <a:srgbClr val="DDDDDD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0" name="Arc 6"/>
            <p:cNvSpPr>
              <a:spLocks/>
            </p:cNvSpPr>
            <p:nvPr/>
          </p:nvSpPr>
          <p:spPr bwMode="auto">
            <a:xfrm flipV="1">
              <a:off x="2600" y="2466"/>
              <a:ext cx="945" cy="797"/>
            </a:xfrm>
            <a:custGeom>
              <a:avLst/>
              <a:gdLst>
                <a:gd name="G0" fmla="+- 0 0 0"/>
                <a:gd name="G1" fmla="+- 21598 0 0"/>
                <a:gd name="G2" fmla="+- 21600 0 0"/>
                <a:gd name="T0" fmla="*/ 275 w 21600"/>
                <a:gd name="T1" fmla="*/ 0 h 24676"/>
                <a:gd name="T2" fmla="*/ 21380 w 21600"/>
                <a:gd name="T3" fmla="*/ 24676 h 24676"/>
                <a:gd name="T4" fmla="*/ 0 w 21600"/>
                <a:gd name="T5" fmla="*/ 21598 h 24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676" fill="none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</a:path>
                <a:path w="21600" h="24676" stroke="0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  <a:lnTo>
                    <a:pt x="0" y="21598"/>
                  </a:lnTo>
                  <a:close/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1" name="Line 7"/>
            <p:cNvSpPr>
              <a:spLocks noChangeShapeType="1"/>
            </p:cNvSpPr>
            <p:nvPr/>
          </p:nvSpPr>
          <p:spPr bwMode="auto">
            <a:xfrm flipV="1">
              <a:off x="2623" y="3254"/>
              <a:ext cx="15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2" name="Line 8"/>
            <p:cNvSpPr>
              <a:spLocks noChangeShapeType="1"/>
            </p:cNvSpPr>
            <p:nvPr/>
          </p:nvSpPr>
          <p:spPr bwMode="auto">
            <a:xfrm flipV="1">
              <a:off x="3096" y="3114"/>
              <a:ext cx="87" cy="4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3" name="Line 9"/>
            <p:cNvSpPr>
              <a:spLocks noChangeShapeType="1"/>
            </p:cNvSpPr>
            <p:nvPr/>
          </p:nvSpPr>
          <p:spPr bwMode="auto">
            <a:xfrm flipV="1">
              <a:off x="3480" y="2715"/>
              <a:ext cx="42" cy="108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392738" y="3805238"/>
            <a:ext cx="1401762" cy="1641475"/>
            <a:chOff x="2044" y="2664"/>
            <a:chExt cx="883" cy="1034"/>
          </a:xfrm>
        </p:grpSpPr>
        <p:sp>
          <p:nvSpPr>
            <p:cNvPr id="1757195" name="Line 11"/>
            <p:cNvSpPr>
              <a:spLocks noChangeShapeType="1"/>
            </p:cNvSpPr>
            <p:nvPr/>
          </p:nvSpPr>
          <p:spPr bwMode="auto">
            <a:xfrm rot="16200000" flipH="1">
              <a:off x="2589" y="3078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6" name="Line 12"/>
            <p:cNvSpPr>
              <a:spLocks noChangeShapeType="1"/>
            </p:cNvSpPr>
            <p:nvPr/>
          </p:nvSpPr>
          <p:spPr bwMode="auto">
            <a:xfrm rot="10800000" flipH="1">
              <a:off x="2261" y="2731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7" name="Text Box 13"/>
            <p:cNvSpPr txBox="1">
              <a:spLocks noChangeArrowheads="1"/>
            </p:cNvSpPr>
            <p:nvPr/>
          </p:nvSpPr>
          <p:spPr bwMode="auto">
            <a:xfrm>
              <a:off x="2688" y="3385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57198" name="Text Box 14"/>
            <p:cNvSpPr txBox="1">
              <a:spLocks noChangeArrowheads="1"/>
            </p:cNvSpPr>
            <p:nvPr/>
          </p:nvSpPr>
          <p:spPr bwMode="auto">
            <a:xfrm>
              <a:off x="2044" y="2664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y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757200" name="Rectangle 16"/>
          <p:cNvSpPr>
            <a:spLocks noChangeArrowheads="1"/>
          </p:cNvSpPr>
          <p:nvPr/>
        </p:nvSpPr>
        <p:spPr bwMode="auto">
          <a:xfrm>
            <a:off x="5521325" y="809625"/>
            <a:ext cx="3100388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+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+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x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+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(out of page)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(into page)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1638300" y="5410200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1763713" y="5035550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1901825" y="468788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073275" y="4449763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2344738" y="4406900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2678113" y="4416425"/>
            <a:ext cx="312738" cy="1143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2987675" y="4530725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3287713" y="4659313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3582988" y="4792663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3887788" y="4759325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168775" y="4549775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4383088" y="4311650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4554538" y="4059238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4721225" y="3802063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4859338" y="35639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026025" y="33353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5202238" y="3159125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5411788" y="3063875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5659438" y="2997200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5921375" y="2954338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173788" y="2925763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6430963" y="2901950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6692900" y="2878138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6950075" y="2806700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7202488" y="2668588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7421563" y="2463800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7588250" y="2235200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7731125" y="199231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7831138" y="174466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234" name="AutoShape 2"/>
          <p:cNvSpPr>
            <a:spLocks noChangeArrowheads="1"/>
          </p:cNvSpPr>
          <p:nvPr/>
        </p:nvSpPr>
        <p:spPr bwMode="auto">
          <a:xfrm>
            <a:off x="166688" y="3487738"/>
            <a:ext cx="4830762" cy="27765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59235" name="Rectangle 3"/>
          <p:cNvSpPr>
            <a:spLocks noChangeArrowheads="1"/>
          </p:cNvSpPr>
          <p:nvPr/>
        </p:nvSpPr>
        <p:spPr bwMode="auto">
          <a:xfrm>
            <a:off x="166688" y="3500438"/>
            <a:ext cx="470535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4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The picture shows the force acting in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direction</a:t>
            </a:r>
            <a:r>
              <a:rPr lang="en-US" sz="2000" b="1">
                <a:solidFill>
                  <a:schemeClr val="bg2"/>
                </a:solidFill>
              </a:rPr>
              <a:t>.  Applying the right-hand rule leads to a B field that points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into the page</a:t>
            </a:r>
            <a:r>
              <a:rPr lang="en-US" sz="2000" b="1">
                <a:solidFill>
                  <a:schemeClr val="bg2"/>
                </a:solidFill>
              </a:rPr>
              <a:t>.   The B field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out of the plane</a:t>
            </a:r>
            <a:r>
              <a:rPr lang="en-US" sz="2000" b="1">
                <a:solidFill>
                  <a:schemeClr val="bg2"/>
                </a:solidFill>
              </a:rPr>
              <a:t> because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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 v</a:t>
            </a:r>
            <a:r>
              <a:rPr lang="en-US" sz="2000" b="1">
                <a:solidFill>
                  <a:schemeClr val="bg2"/>
                </a:solidFill>
                <a:sym typeface="Symbol" pitchFamily="18" charset="2"/>
              </a:rPr>
              <a:t> and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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 F</a:t>
            </a:r>
            <a:r>
              <a:rPr lang="en-US" sz="2000" b="1">
                <a:solidFill>
                  <a:schemeClr val="bg2"/>
                </a:solidFill>
              </a:rPr>
              <a:t>.</a:t>
            </a:r>
            <a:endParaRPr lang="en-US" sz="2000" b="1"/>
          </a:p>
        </p:txBody>
      </p:sp>
      <p:sp>
        <p:nvSpPr>
          <p:cNvPr id="1759237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223.40.7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9250" name="Rectangle 18"/>
          <p:cNvSpPr>
            <a:spLocks noGrp="1" noChangeArrowheads="1"/>
          </p:cNvSpPr>
          <p:nvPr>
            <p:ph idx="1"/>
          </p:nvPr>
        </p:nvSpPr>
        <p:spPr>
          <a:xfrm>
            <a:off x="0" y="936625"/>
            <a:ext cx="4392613" cy="2266950"/>
          </a:xfrm>
          <a:noFill/>
          <a:ln/>
        </p:spPr>
        <p:txBody>
          <a:bodyPr>
            <a:normAutofit fontScale="85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b="1" dirty="0"/>
              <a:t>	A proton beam enters into a magnetic field region as shown below.   What is the direction of the magnetic field </a:t>
            </a:r>
            <a:r>
              <a:rPr lang="en-US" b="1" i="1" dirty="0"/>
              <a:t>B</a:t>
            </a:r>
            <a:r>
              <a:rPr lang="en-US" b="1" dirty="0"/>
              <a:t>?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207000" y="3741738"/>
            <a:ext cx="2595563" cy="2559050"/>
            <a:chOff x="2600" y="2453"/>
            <a:chExt cx="1635" cy="1612"/>
          </a:xfrm>
        </p:grpSpPr>
        <p:sp>
          <p:nvSpPr>
            <p:cNvPr id="1759239" name="Oval 7" descr="80%"/>
            <p:cNvSpPr>
              <a:spLocks noChangeArrowheads="1"/>
            </p:cNvSpPr>
            <p:nvPr/>
          </p:nvSpPr>
          <p:spPr bwMode="auto">
            <a:xfrm>
              <a:off x="2623" y="2453"/>
              <a:ext cx="1612" cy="1612"/>
            </a:xfrm>
            <a:prstGeom prst="ellipse">
              <a:avLst/>
            </a:prstGeom>
            <a:pattFill prst="pct80">
              <a:fgClr>
                <a:srgbClr val="DDDDDD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0" name="Arc 8"/>
            <p:cNvSpPr>
              <a:spLocks/>
            </p:cNvSpPr>
            <p:nvPr/>
          </p:nvSpPr>
          <p:spPr bwMode="auto">
            <a:xfrm flipV="1">
              <a:off x="2600" y="2466"/>
              <a:ext cx="945" cy="797"/>
            </a:xfrm>
            <a:custGeom>
              <a:avLst/>
              <a:gdLst>
                <a:gd name="G0" fmla="+- 0 0 0"/>
                <a:gd name="G1" fmla="+- 21598 0 0"/>
                <a:gd name="G2" fmla="+- 21600 0 0"/>
                <a:gd name="T0" fmla="*/ 275 w 21600"/>
                <a:gd name="T1" fmla="*/ 0 h 24676"/>
                <a:gd name="T2" fmla="*/ 21380 w 21600"/>
                <a:gd name="T3" fmla="*/ 24676 h 24676"/>
                <a:gd name="T4" fmla="*/ 0 w 21600"/>
                <a:gd name="T5" fmla="*/ 21598 h 24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676" fill="none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</a:path>
                <a:path w="21600" h="24676" stroke="0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  <a:lnTo>
                    <a:pt x="0" y="21598"/>
                  </a:lnTo>
                  <a:close/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1" name="Line 9"/>
            <p:cNvSpPr>
              <a:spLocks noChangeShapeType="1"/>
            </p:cNvSpPr>
            <p:nvPr/>
          </p:nvSpPr>
          <p:spPr bwMode="auto">
            <a:xfrm flipV="1">
              <a:off x="2623" y="3254"/>
              <a:ext cx="15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2" name="Line 10"/>
            <p:cNvSpPr>
              <a:spLocks noChangeShapeType="1"/>
            </p:cNvSpPr>
            <p:nvPr/>
          </p:nvSpPr>
          <p:spPr bwMode="auto">
            <a:xfrm flipV="1">
              <a:off x="3096" y="3114"/>
              <a:ext cx="87" cy="4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3" name="Line 11"/>
            <p:cNvSpPr>
              <a:spLocks noChangeShapeType="1"/>
            </p:cNvSpPr>
            <p:nvPr/>
          </p:nvSpPr>
          <p:spPr bwMode="auto">
            <a:xfrm flipV="1">
              <a:off x="3480" y="2715"/>
              <a:ext cx="42" cy="108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7742238" y="3960813"/>
            <a:ext cx="1401762" cy="1641475"/>
            <a:chOff x="2044" y="2664"/>
            <a:chExt cx="883" cy="1034"/>
          </a:xfrm>
        </p:grpSpPr>
        <p:sp>
          <p:nvSpPr>
            <p:cNvPr id="1759245" name="Line 13"/>
            <p:cNvSpPr>
              <a:spLocks noChangeShapeType="1"/>
            </p:cNvSpPr>
            <p:nvPr/>
          </p:nvSpPr>
          <p:spPr bwMode="auto">
            <a:xfrm rot="16200000" flipH="1">
              <a:off x="2589" y="3078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6" name="Line 14"/>
            <p:cNvSpPr>
              <a:spLocks noChangeShapeType="1"/>
            </p:cNvSpPr>
            <p:nvPr/>
          </p:nvSpPr>
          <p:spPr bwMode="auto">
            <a:xfrm rot="10800000" flipH="1">
              <a:off x="2261" y="2731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7" name="Text Box 15"/>
            <p:cNvSpPr txBox="1">
              <a:spLocks noChangeArrowheads="1"/>
            </p:cNvSpPr>
            <p:nvPr/>
          </p:nvSpPr>
          <p:spPr bwMode="auto">
            <a:xfrm>
              <a:off x="2688" y="3385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59248" name="Text Box 16"/>
            <p:cNvSpPr txBox="1">
              <a:spLocks noChangeArrowheads="1"/>
            </p:cNvSpPr>
            <p:nvPr/>
          </p:nvSpPr>
          <p:spPr bwMode="auto">
            <a:xfrm>
              <a:off x="2044" y="2664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y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759249" name="Oval 17"/>
          <p:cNvSpPr>
            <a:spLocks noChangeArrowheads="1"/>
          </p:cNvSpPr>
          <p:nvPr/>
        </p:nvSpPr>
        <p:spPr bwMode="auto">
          <a:xfrm>
            <a:off x="5091113" y="2571750"/>
            <a:ext cx="3503612" cy="5461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59251" name="Rectangle 19"/>
          <p:cNvSpPr>
            <a:spLocks noChangeArrowheads="1"/>
          </p:cNvSpPr>
          <p:nvPr/>
        </p:nvSpPr>
        <p:spPr bwMode="auto">
          <a:xfrm>
            <a:off x="5521325" y="809625"/>
            <a:ext cx="3100388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+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+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+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(out of page)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(into page)</a:t>
            </a:r>
          </a:p>
        </p:txBody>
      </p:sp>
      <p:sp>
        <p:nvSpPr>
          <p:cNvPr id="1759252" name="Text Box 20"/>
          <p:cNvSpPr txBox="1">
            <a:spLocks noChangeArrowheads="1"/>
          </p:cNvSpPr>
          <p:nvPr/>
        </p:nvSpPr>
        <p:spPr bwMode="auto">
          <a:xfrm>
            <a:off x="219075" y="6451600"/>
            <a:ext cx="6891338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would happen to a beam of atoms?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83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223.40.8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61291" name="Rectangle 11"/>
          <p:cNvSpPr>
            <a:spLocks noGrp="1" noChangeArrowheads="1"/>
          </p:cNvSpPr>
          <p:nvPr>
            <p:ph idx="1"/>
          </p:nvPr>
        </p:nvSpPr>
        <p:spPr>
          <a:xfrm>
            <a:off x="0" y="911225"/>
            <a:ext cx="4575175" cy="2198688"/>
          </a:xfrm>
          <a:noFill/>
          <a:ln/>
        </p:spPr>
        <p:txBody>
          <a:bodyPr>
            <a:normAutofit fontScale="70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Two particles of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mass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enter a magnetic field with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speed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and follow the paths shown.   Which particle has the </a:t>
            </a:r>
            <a:r>
              <a:rPr lang="en-US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bigger charge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?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280025" y="630238"/>
            <a:ext cx="3268663" cy="3381375"/>
            <a:chOff x="2997" y="1136"/>
            <a:chExt cx="2059" cy="2130"/>
          </a:xfrm>
        </p:grpSpPr>
        <p:sp>
          <p:nvSpPr>
            <p:cNvPr id="1761285" name="Rectangle 5"/>
            <p:cNvSpPr>
              <a:spLocks noChangeArrowheads="1"/>
            </p:cNvSpPr>
            <p:nvPr/>
          </p:nvSpPr>
          <p:spPr bwMode="auto">
            <a:xfrm>
              <a:off x="2997" y="1136"/>
              <a:ext cx="2059" cy="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rot="-5400000">
              <a:off x="4556" y="2933"/>
              <a:ext cx="667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1287" name="Picture 7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3118" y="1654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61288" name="Rectangle 8"/>
            <p:cNvSpPr>
              <a:spLocks noChangeArrowheads="1"/>
            </p:cNvSpPr>
            <p:nvPr/>
          </p:nvSpPr>
          <p:spPr bwMode="auto">
            <a:xfrm>
              <a:off x="3061" y="258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1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61289" name="Rectangle 9"/>
            <p:cNvSpPr>
              <a:spLocks noChangeArrowheads="1"/>
            </p:cNvSpPr>
            <p:nvPr/>
          </p:nvSpPr>
          <p:spPr bwMode="auto">
            <a:xfrm>
              <a:off x="3533" y="260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2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pic>
          <p:nvPicPr>
            <p:cNvPr id="1761290" name="Picture 10"/>
            <p:cNvPicPr>
              <a:picLocks noChangeArrowheads="1"/>
            </p:cNvPicPr>
            <p:nvPr/>
          </p:nvPicPr>
          <p:blipFill>
            <a:blip r:embed="rId4" cstate="print"/>
            <a:srcRect l="-694" b="52271"/>
            <a:stretch>
              <a:fillRect/>
            </a:stretch>
          </p:blipFill>
          <p:spPr bwMode="auto">
            <a:xfrm>
              <a:off x="3638" y="1974"/>
              <a:ext cx="1275" cy="6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1292" name="Text Box 12"/>
          <p:cNvSpPr txBox="1">
            <a:spLocks noChangeArrowheads="1"/>
          </p:cNvSpPr>
          <p:nvPr/>
        </p:nvSpPr>
        <p:spPr bwMode="auto">
          <a:xfrm>
            <a:off x="1746250" y="3203575"/>
            <a:ext cx="46196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3)  both charges are equal</a:t>
            </a:r>
          </a:p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4)  impossible to tell from the picture</a:t>
            </a:r>
            <a:endParaRPr lang="en-US" sz="20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330" name="AutoShape 2"/>
          <p:cNvSpPr>
            <a:spLocks noChangeArrowheads="1"/>
          </p:cNvSpPr>
          <p:nvPr/>
        </p:nvSpPr>
        <p:spPr bwMode="auto">
          <a:xfrm>
            <a:off x="1800225" y="4314825"/>
            <a:ext cx="5962650" cy="16192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63331" name="Rectangle 3"/>
          <p:cNvSpPr>
            <a:spLocks noChangeArrowheads="1"/>
          </p:cNvSpPr>
          <p:nvPr/>
        </p:nvSpPr>
        <p:spPr bwMode="auto">
          <a:xfrm>
            <a:off x="2011363" y="4506913"/>
            <a:ext cx="5722937" cy="122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The relevant equation for us is: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According to this equation, the 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bigger the charge, the smaller the radius.</a:t>
            </a:r>
          </a:p>
        </p:txBody>
      </p:sp>
      <p:sp>
        <p:nvSpPr>
          <p:cNvPr id="1763333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223.40.8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63343" name="Rectangle 15"/>
          <p:cNvSpPr>
            <a:spLocks noGrp="1" noChangeArrowheads="1"/>
          </p:cNvSpPr>
          <p:nvPr>
            <p:ph idx="1"/>
          </p:nvPr>
        </p:nvSpPr>
        <p:spPr>
          <a:xfrm>
            <a:off x="0" y="911225"/>
            <a:ext cx="4575175" cy="2198688"/>
          </a:xfrm>
          <a:noFill/>
          <a:ln/>
        </p:spPr>
        <p:txBody>
          <a:bodyPr>
            <a:normAutofit fontScale="70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Two particles of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mass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enter a magnetic field with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speed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and follow the paths shown.   Which particle has the </a:t>
            </a:r>
            <a:r>
              <a:rPr lang="en-US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bigger charge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?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280025" y="630238"/>
            <a:ext cx="3268663" cy="3381375"/>
            <a:chOff x="2997" y="1136"/>
            <a:chExt cx="2059" cy="2130"/>
          </a:xfrm>
        </p:grpSpPr>
        <p:sp>
          <p:nvSpPr>
            <p:cNvPr id="1763335" name="Rectangle 7"/>
            <p:cNvSpPr>
              <a:spLocks noChangeArrowheads="1"/>
            </p:cNvSpPr>
            <p:nvPr/>
          </p:nvSpPr>
          <p:spPr bwMode="auto">
            <a:xfrm>
              <a:off x="2997" y="1136"/>
              <a:ext cx="2059" cy="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3336" name="Line 8"/>
            <p:cNvSpPr>
              <a:spLocks noChangeShapeType="1"/>
            </p:cNvSpPr>
            <p:nvPr/>
          </p:nvSpPr>
          <p:spPr bwMode="auto">
            <a:xfrm rot="-5400000">
              <a:off x="4556" y="2933"/>
              <a:ext cx="667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3337" name="Picture 9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3118" y="1654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63338" name="Rectangle 10"/>
            <p:cNvSpPr>
              <a:spLocks noChangeArrowheads="1"/>
            </p:cNvSpPr>
            <p:nvPr/>
          </p:nvSpPr>
          <p:spPr bwMode="auto">
            <a:xfrm>
              <a:off x="3061" y="258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1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63339" name="Rectangle 11"/>
            <p:cNvSpPr>
              <a:spLocks noChangeArrowheads="1"/>
            </p:cNvSpPr>
            <p:nvPr/>
          </p:nvSpPr>
          <p:spPr bwMode="auto">
            <a:xfrm>
              <a:off x="3533" y="260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2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pic>
          <p:nvPicPr>
            <p:cNvPr id="1763340" name="Picture 12"/>
            <p:cNvPicPr>
              <a:picLocks noChangeArrowheads="1"/>
            </p:cNvPicPr>
            <p:nvPr/>
          </p:nvPicPr>
          <p:blipFill>
            <a:blip r:embed="rId4" cstate="print"/>
            <a:srcRect l="-694" b="52271"/>
            <a:stretch>
              <a:fillRect/>
            </a:stretch>
          </p:blipFill>
          <p:spPr bwMode="auto">
            <a:xfrm>
              <a:off x="3638" y="1974"/>
              <a:ext cx="1275" cy="6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3341" name="Oval 13"/>
          <p:cNvSpPr>
            <a:spLocks noChangeArrowheads="1"/>
          </p:cNvSpPr>
          <p:nvPr/>
        </p:nvSpPr>
        <p:spPr bwMode="auto">
          <a:xfrm>
            <a:off x="5949950" y="2763838"/>
            <a:ext cx="685800" cy="838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763342" name="Object 14"/>
          <p:cNvGraphicFramePr>
            <a:graphicFrameLocks/>
          </p:cNvGraphicFramePr>
          <p:nvPr/>
        </p:nvGraphicFramePr>
        <p:xfrm>
          <a:off x="6072188" y="4470400"/>
          <a:ext cx="11842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419040" progId="">
                  <p:embed/>
                </p:oleObj>
              </mc:Choice>
              <mc:Fallback>
                <p:oleObj name="Equation" r:id="rId5" imgW="558720" imgH="419040" progId="">
                  <p:embed/>
                  <p:pic>
                    <p:nvPicPr>
                      <p:cNvPr id="1763342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88" y="4470400"/>
                        <a:ext cx="1184275" cy="8572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3344" name="Text Box 16"/>
          <p:cNvSpPr txBox="1">
            <a:spLocks noChangeArrowheads="1"/>
          </p:cNvSpPr>
          <p:nvPr/>
        </p:nvSpPr>
        <p:spPr bwMode="auto">
          <a:xfrm>
            <a:off x="1746250" y="3203575"/>
            <a:ext cx="46196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3)  both charges are equal</a:t>
            </a:r>
          </a:p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4)  impossible to tell from the picture</a:t>
            </a:r>
            <a:endParaRPr lang="en-US" sz="2000" b="1"/>
          </a:p>
        </p:txBody>
      </p:sp>
      <p:sp>
        <p:nvSpPr>
          <p:cNvPr id="1763345" name="Text Box 17"/>
          <p:cNvSpPr txBox="1">
            <a:spLocks noChangeArrowheads="1"/>
          </p:cNvSpPr>
          <p:nvPr/>
        </p:nvSpPr>
        <p:spPr bwMode="auto">
          <a:xfrm>
            <a:off x="876300" y="6224588"/>
            <a:ext cx="7472363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is the sign of the charges in the picture?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379" name="Rectangle 3"/>
          <p:cNvSpPr>
            <a:spLocks noChangeArrowheads="1"/>
          </p:cNvSpPr>
          <p:nvPr/>
        </p:nvSpPr>
        <p:spPr bwMode="auto">
          <a:xfrm>
            <a:off x="4414838" y="823913"/>
            <a:ext cx="4729162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it increases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it decreases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it stays the same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depends on the velocity direction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depends on the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direction</a:t>
            </a:r>
          </a:p>
        </p:txBody>
      </p:sp>
      <p:sp>
        <p:nvSpPr>
          <p:cNvPr id="1765380" name="Rectangle 4"/>
          <p:cNvSpPr>
            <a:spLocks noChangeArrowheads="1"/>
          </p:cNvSpPr>
          <p:nvPr/>
        </p:nvSpPr>
        <p:spPr bwMode="auto">
          <a:xfrm>
            <a:off x="0" y="755650"/>
            <a:ext cx="3795713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proton enters a uniform magnetic field that is perpendicular to the proton’s velocity.  What happens to the 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kinetic energy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the proton?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727325" y="3595688"/>
            <a:ext cx="3268663" cy="2952750"/>
            <a:chOff x="1886" y="2190"/>
            <a:chExt cx="2059" cy="1860"/>
          </a:xfrm>
        </p:grpSpPr>
        <p:sp>
          <p:nvSpPr>
            <p:cNvPr id="1765382" name="Rectangle 6"/>
            <p:cNvSpPr>
              <a:spLocks noChangeArrowheads="1"/>
            </p:cNvSpPr>
            <p:nvPr/>
          </p:nvSpPr>
          <p:spPr bwMode="auto">
            <a:xfrm>
              <a:off x="1886" y="2190"/>
              <a:ext cx="2059" cy="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5383" name="Line 7"/>
            <p:cNvSpPr>
              <a:spLocks noChangeShapeType="1"/>
            </p:cNvSpPr>
            <p:nvPr/>
          </p:nvSpPr>
          <p:spPr bwMode="auto">
            <a:xfrm rot="-5400000">
              <a:off x="3463" y="3717"/>
              <a:ext cx="66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5384" name="Picture 8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2007" y="2447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5385" name="Rectangle 9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223.40.9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426" name="AutoShape 2"/>
          <p:cNvSpPr>
            <a:spLocks noChangeArrowheads="1"/>
          </p:cNvSpPr>
          <p:nvPr/>
        </p:nvSpPr>
        <p:spPr bwMode="auto">
          <a:xfrm>
            <a:off x="442913" y="3725863"/>
            <a:ext cx="4013200" cy="2293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67427" name="Rectangle 3"/>
          <p:cNvSpPr>
            <a:spLocks noChangeArrowheads="1"/>
          </p:cNvSpPr>
          <p:nvPr/>
        </p:nvSpPr>
        <p:spPr bwMode="auto">
          <a:xfrm>
            <a:off x="504825" y="3716338"/>
            <a:ext cx="3894138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	</a:t>
            </a:r>
            <a:r>
              <a:rPr lang="en-US" sz="2000" b="1">
                <a:solidFill>
                  <a:schemeClr val="bg2"/>
                </a:solidFill>
              </a:rPr>
              <a:t>The velocity of the proton changes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direction</a:t>
            </a:r>
            <a:r>
              <a:rPr lang="en-US" sz="2000" b="1">
                <a:solidFill>
                  <a:schemeClr val="bg2"/>
                </a:solidFill>
              </a:rPr>
              <a:t> but the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magnitude</a:t>
            </a:r>
            <a:r>
              <a:rPr lang="en-US" sz="2000" b="1">
                <a:solidFill>
                  <a:schemeClr val="bg2"/>
                </a:solidFill>
              </a:rPr>
              <a:t> (speed) doesn’t change.  Thus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kinetic energy stays the same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67429" name="Rectangle 5"/>
          <p:cNvSpPr>
            <a:spLocks noChangeArrowheads="1"/>
          </p:cNvSpPr>
          <p:nvPr/>
        </p:nvSpPr>
        <p:spPr bwMode="auto">
          <a:xfrm>
            <a:off x="4414838" y="823913"/>
            <a:ext cx="4729162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it increases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it decreases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it stays the same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depends on the velocity direction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depends on the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direction</a:t>
            </a:r>
          </a:p>
        </p:txBody>
      </p:sp>
      <p:sp>
        <p:nvSpPr>
          <p:cNvPr id="1767430" name="Rectangle 6"/>
          <p:cNvSpPr>
            <a:spLocks noChangeArrowheads="1"/>
          </p:cNvSpPr>
          <p:nvPr/>
        </p:nvSpPr>
        <p:spPr bwMode="auto">
          <a:xfrm>
            <a:off x="0" y="755650"/>
            <a:ext cx="3795713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proton enters a uniform magnetic field that is perpendicular to the proton’s velocity.  What happens to the 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kinetic energy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the proton?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580063" y="3705225"/>
            <a:ext cx="3268662" cy="2952750"/>
            <a:chOff x="1886" y="2190"/>
            <a:chExt cx="2059" cy="1860"/>
          </a:xfrm>
        </p:grpSpPr>
        <p:sp>
          <p:nvSpPr>
            <p:cNvPr id="1767432" name="Rectangle 8"/>
            <p:cNvSpPr>
              <a:spLocks noChangeArrowheads="1"/>
            </p:cNvSpPr>
            <p:nvPr/>
          </p:nvSpPr>
          <p:spPr bwMode="auto">
            <a:xfrm>
              <a:off x="1886" y="2190"/>
              <a:ext cx="2059" cy="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7433" name="Line 9"/>
            <p:cNvSpPr>
              <a:spLocks noChangeShapeType="1"/>
            </p:cNvSpPr>
            <p:nvPr/>
          </p:nvSpPr>
          <p:spPr bwMode="auto">
            <a:xfrm rot="-5400000">
              <a:off x="3463" y="3717"/>
              <a:ext cx="66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7434" name="Picture 10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2007" y="2447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7435" name="Oval 11"/>
          <p:cNvSpPr>
            <a:spLocks noChangeArrowheads="1"/>
          </p:cNvSpPr>
          <p:nvPr/>
        </p:nvSpPr>
        <p:spPr bwMode="auto">
          <a:xfrm>
            <a:off x="4005263" y="1704975"/>
            <a:ext cx="3667125" cy="484188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67436" name="Rectangle 1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223.40.9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pic>
        <p:nvPicPr>
          <p:cNvPr id="116740" name="Picture 4" descr="29-21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94453" y="831247"/>
            <a:ext cx="5547326" cy="5429437"/>
          </a:xfrm>
          <a:noFill/>
          <a:ln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468" y="1195026"/>
            <a:ext cx="8082823" cy="363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3736442" y="2272126"/>
            <a:ext cx="136948" cy="157655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grpSp>
        <p:nvGrpSpPr>
          <p:cNvPr id="22" name="Group 21"/>
          <p:cNvGrpSpPr/>
          <p:nvPr/>
        </p:nvGrpSpPr>
        <p:grpSpPr>
          <a:xfrm rot="19787934">
            <a:off x="2832536" y="2007194"/>
            <a:ext cx="525519" cy="436461"/>
            <a:chOff x="3699639" y="2942897"/>
            <a:chExt cx="2960916" cy="2391665"/>
          </a:xfrm>
        </p:grpSpPr>
        <p:sp>
          <p:nvSpPr>
            <p:cNvPr id="9" name="Arc 8"/>
            <p:cNvSpPr/>
            <p:nvPr/>
          </p:nvSpPr>
          <p:spPr>
            <a:xfrm rot="1229199" flipH="1">
              <a:off x="3699639" y="2942897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229199" flipH="1">
              <a:off x="5359711" y="32313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896335" y="3012340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1229199" flipH="1">
              <a:off x="4537840" y="30789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4750864" y="31484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572735" y="33008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885450" y="3001454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734722" y="3116505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c 23"/>
          <p:cNvSpPr/>
          <p:nvPr/>
        </p:nvSpPr>
        <p:spPr>
          <a:xfrm rot="1477471" flipH="1">
            <a:off x="3334265" y="1970095"/>
            <a:ext cx="155724" cy="329295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477471" flipH="1">
            <a:off x="3613528" y="2105281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248272">
            <a:off x="3353881" y="1986722"/>
            <a:ext cx="217760" cy="315646"/>
          </a:xfrm>
          <a:prstGeom prst="arc">
            <a:avLst>
              <a:gd name="adj1" fmla="val 16215336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477471" flipH="1">
            <a:off x="3473377" y="2076422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248272">
            <a:off x="3509380" y="2089197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248272">
            <a:off x="3649531" y="2118056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248272">
            <a:off x="3506883" y="2085097"/>
            <a:ext cx="187775" cy="249163"/>
          </a:xfrm>
          <a:prstGeom prst="arc">
            <a:avLst>
              <a:gd name="adj1" fmla="val 16200000"/>
              <a:gd name="adj2" fmla="val 17913552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C:\Users\rtlines\Pictures\6-1-2013\DSC058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5624"/>
            <a:ext cx="9097743" cy="604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0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3071649" y="1473200"/>
            <a:ext cx="4635500" cy="3670300"/>
            <a:chOff x="2819400" y="1930400"/>
            <a:chExt cx="4635500" cy="3670300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100360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1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100363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4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100366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7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100369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0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100372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3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100375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6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100378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9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100381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2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100384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5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100387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8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100390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1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100393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4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100396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7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100399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0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100402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3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100405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6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100408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9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100411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2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100414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5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100417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8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4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100420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1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100423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4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100426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7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100429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0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100432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3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00435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6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00438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9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00441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2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2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00444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5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3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00447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8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104" name="Rectangle 103"/>
          <p:cNvSpPr/>
          <p:nvPr/>
        </p:nvSpPr>
        <p:spPr>
          <a:xfrm>
            <a:off x="2916626" y="819808"/>
            <a:ext cx="5108027" cy="472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911369" y="5276194"/>
            <a:ext cx="5108027" cy="472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H="1">
            <a:off x="3641836" y="1418897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4550981" y="1413642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475891" y="142415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369270" y="1418898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7136525" y="141364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/>
          <p:cNvSpPr/>
          <p:nvPr/>
        </p:nvSpPr>
        <p:spPr>
          <a:xfrm>
            <a:off x="340535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/>
          <p:cNvSpPr/>
          <p:nvPr/>
        </p:nvSpPr>
        <p:spPr>
          <a:xfrm>
            <a:off x="418839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ross 113"/>
          <p:cNvSpPr/>
          <p:nvPr/>
        </p:nvSpPr>
        <p:spPr>
          <a:xfrm>
            <a:off x="4987204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5743972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ross 116"/>
          <p:cNvSpPr/>
          <p:nvPr/>
        </p:nvSpPr>
        <p:spPr>
          <a:xfrm>
            <a:off x="6495480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ross 117"/>
          <p:cNvSpPr/>
          <p:nvPr/>
        </p:nvSpPr>
        <p:spPr>
          <a:xfrm>
            <a:off x="732581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40535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10956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90837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738710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6505984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725749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an 124"/>
          <p:cNvSpPr/>
          <p:nvPr/>
        </p:nvSpPr>
        <p:spPr>
          <a:xfrm rot="5400000">
            <a:off x="788276" y="2475189"/>
            <a:ext cx="740980" cy="12612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175641" y="835574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2170385" y="3289739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662152" y="219140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996971" y="54969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1954924" y="3105810"/>
            <a:ext cx="685800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1686909" y="2995504"/>
            <a:ext cx="47296" cy="204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7788166" y="1481958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636578" y="4361793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35" name="Oval 4"/>
          <p:cNvSpPr>
            <a:spLocks noChangeArrowheads="1"/>
          </p:cNvSpPr>
          <p:nvPr/>
        </p:nvSpPr>
        <p:spPr bwMode="auto">
          <a:xfrm>
            <a:off x="5302155" y="2914431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136" name="Right Arrow 135"/>
          <p:cNvSpPr/>
          <p:nvPr/>
        </p:nvSpPr>
        <p:spPr>
          <a:xfrm>
            <a:off x="5770179" y="3011213"/>
            <a:ext cx="930166" cy="2049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5717630" y="2485695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v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3FE45-7AD7-3E53-D195-AB9E8B24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9" y="34167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velocity of a charged particle that travels through the field without being deflected?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822AB55-091B-13E8-BD02-EF94ABAC1D63}"/>
              </a:ext>
            </a:extLst>
          </p:cNvPr>
          <p:cNvGrpSpPr/>
          <p:nvPr/>
        </p:nvGrpSpPr>
        <p:grpSpPr>
          <a:xfrm>
            <a:off x="594851" y="1811564"/>
            <a:ext cx="8284779" cy="5046436"/>
            <a:chOff x="528145" y="819808"/>
            <a:chExt cx="8284779" cy="504643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876A3D-81FE-B529-66C3-EC4A54A3C761}"/>
                </a:ext>
              </a:extLst>
            </p:cNvPr>
            <p:cNvGrpSpPr/>
            <p:nvPr/>
          </p:nvGrpSpPr>
          <p:grpSpPr>
            <a:xfrm>
              <a:off x="3071649" y="1473200"/>
              <a:ext cx="4635500" cy="3670300"/>
              <a:chOff x="2819400" y="1930400"/>
              <a:chExt cx="4635500" cy="36703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CC4DA1D-9035-630A-3D18-DBC8E03EBA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100" y="2743200"/>
                <a:ext cx="203200" cy="203200"/>
                <a:chOff x="1784" y="1736"/>
                <a:chExt cx="128" cy="128"/>
              </a:xfrm>
            </p:grpSpPr>
            <p:sp>
              <p:nvSpPr>
                <p:cNvPr id="96" name="Line 8">
                  <a:extLst>
                    <a:ext uri="{FF2B5EF4-FFF2-40B4-BE49-F238E27FC236}">
                      <a16:creationId xmlns:a16="http://schemas.microsoft.com/office/drawing/2014/main" id="{45D8B533-4AEA-1D48-AA17-21B19D4DDF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7" name="Line 9">
                  <a:extLst>
                    <a:ext uri="{FF2B5EF4-FFF2-40B4-BE49-F238E27FC236}">
                      <a16:creationId xmlns:a16="http://schemas.microsoft.com/office/drawing/2014/main" id="{FCFF8488-ED58-50EC-C6B0-FF1ED5C6E0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10">
                <a:extLst>
                  <a:ext uri="{FF2B5EF4-FFF2-40B4-BE49-F238E27FC236}">
                    <a16:creationId xmlns:a16="http://schemas.microsoft.com/office/drawing/2014/main" id="{3BD15ADF-6F55-BB41-0F9C-2F01D3795D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4800" y="3721100"/>
                <a:ext cx="203200" cy="203200"/>
                <a:chOff x="1784" y="1736"/>
                <a:chExt cx="128" cy="128"/>
              </a:xfrm>
            </p:grpSpPr>
            <p:sp>
              <p:nvSpPr>
                <p:cNvPr id="94" name="Line 11">
                  <a:extLst>
                    <a:ext uri="{FF2B5EF4-FFF2-40B4-BE49-F238E27FC236}">
                      <a16:creationId xmlns:a16="http://schemas.microsoft.com/office/drawing/2014/main" id="{3236A595-B110-AA38-4391-7B32BD6489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5" name="Line 12">
                  <a:extLst>
                    <a:ext uri="{FF2B5EF4-FFF2-40B4-BE49-F238E27FC236}">
                      <a16:creationId xmlns:a16="http://schemas.microsoft.com/office/drawing/2014/main" id="{B397BCBF-DD30-0B67-600E-C09A743DB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3">
                <a:extLst>
                  <a:ext uri="{FF2B5EF4-FFF2-40B4-BE49-F238E27FC236}">
                    <a16:creationId xmlns:a16="http://schemas.microsoft.com/office/drawing/2014/main" id="{C0288D8E-57E7-9E5E-AFD7-20820FF6B5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100" y="4533900"/>
                <a:ext cx="203200" cy="203200"/>
                <a:chOff x="1784" y="1736"/>
                <a:chExt cx="128" cy="128"/>
              </a:xfrm>
            </p:grpSpPr>
            <p:sp>
              <p:nvSpPr>
                <p:cNvPr id="92" name="Line 14">
                  <a:extLst>
                    <a:ext uri="{FF2B5EF4-FFF2-40B4-BE49-F238E27FC236}">
                      <a16:creationId xmlns:a16="http://schemas.microsoft.com/office/drawing/2014/main" id="{8597E104-999A-B190-02A6-ED6BA006FF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3" name="Line 15">
                  <a:extLst>
                    <a:ext uri="{FF2B5EF4-FFF2-40B4-BE49-F238E27FC236}">
                      <a16:creationId xmlns:a16="http://schemas.microsoft.com/office/drawing/2014/main" id="{4A1DC5E9-D695-5D43-2A2A-E81F9349E7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6">
                <a:extLst>
                  <a:ext uri="{FF2B5EF4-FFF2-40B4-BE49-F238E27FC236}">
                    <a16:creationId xmlns:a16="http://schemas.microsoft.com/office/drawing/2014/main" id="{AB32450B-6770-C34B-EC70-C747A0A704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9400" y="5397500"/>
                <a:ext cx="203200" cy="203200"/>
                <a:chOff x="1784" y="1736"/>
                <a:chExt cx="128" cy="128"/>
              </a:xfrm>
            </p:grpSpPr>
            <p:sp>
              <p:nvSpPr>
                <p:cNvPr id="90" name="Line 17">
                  <a:extLst>
                    <a:ext uri="{FF2B5EF4-FFF2-40B4-BE49-F238E27FC236}">
                      <a16:creationId xmlns:a16="http://schemas.microsoft.com/office/drawing/2014/main" id="{36F295FB-5A96-9C69-E830-0C55A5D689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1" name="Line 18">
                  <a:extLst>
                    <a:ext uri="{FF2B5EF4-FFF2-40B4-BE49-F238E27FC236}">
                      <a16:creationId xmlns:a16="http://schemas.microsoft.com/office/drawing/2014/main" id="{D67B46ED-439F-AEEB-577A-9C440935F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9">
                <a:extLst>
                  <a:ext uri="{FF2B5EF4-FFF2-40B4-BE49-F238E27FC236}">
                    <a16:creationId xmlns:a16="http://schemas.microsoft.com/office/drawing/2014/main" id="{8946950A-495E-1BA4-3959-D059500D9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8100" y="2743200"/>
                <a:ext cx="203200" cy="203200"/>
                <a:chOff x="1784" y="1736"/>
                <a:chExt cx="128" cy="128"/>
              </a:xfrm>
            </p:grpSpPr>
            <p:sp>
              <p:nvSpPr>
                <p:cNvPr id="88" name="Line 20">
                  <a:extLst>
                    <a:ext uri="{FF2B5EF4-FFF2-40B4-BE49-F238E27FC236}">
                      <a16:creationId xmlns:a16="http://schemas.microsoft.com/office/drawing/2014/main" id="{8FC57444-254E-1396-D3E9-9ACC03E40D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9" name="Line 21">
                  <a:extLst>
                    <a:ext uri="{FF2B5EF4-FFF2-40B4-BE49-F238E27FC236}">
                      <a16:creationId xmlns:a16="http://schemas.microsoft.com/office/drawing/2014/main" id="{F9A909C4-1E80-3CC1-58E6-0751366C4F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2">
                <a:extLst>
                  <a:ext uri="{FF2B5EF4-FFF2-40B4-BE49-F238E27FC236}">
                    <a16:creationId xmlns:a16="http://schemas.microsoft.com/office/drawing/2014/main" id="{710B3B44-50A9-AC2D-24E0-11E79F9463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800" y="3721100"/>
                <a:ext cx="203200" cy="203200"/>
                <a:chOff x="1784" y="1736"/>
                <a:chExt cx="128" cy="128"/>
              </a:xfrm>
            </p:grpSpPr>
            <p:sp>
              <p:nvSpPr>
                <p:cNvPr id="86" name="Line 23">
                  <a:extLst>
                    <a:ext uri="{FF2B5EF4-FFF2-40B4-BE49-F238E27FC236}">
                      <a16:creationId xmlns:a16="http://schemas.microsoft.com/office/drawing/2014/main" id="{2788A371-1B88-B59C-9A41-DC5359B8EE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7" name="Line 24">
                  <a:extLst>
                    <a:ext uri="{FF2B5EF4-FFF2-40B4-BE49-F238E27FC236}">
                      <a16:creationId xmlns:a16="http://schemas.microsoft.com/office/drawing/2014/main" id="{B5A64560-53D5-BB4E-84BD-C228EF75C7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25">
                <a:extLst>
                  <a:ext uri="{FF2B5EF4-FFF2-40B4-BE49-F238E27FC236}">
                    <a16:creationId xmlns:a16="http://schemas.microsoft.com/office/drawing/2014/main" id="{A515E69A-6272-E600-57C8-583762006A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8100" y="4533900"/>
                <a:ext cx="203200" cy="203200"/>
                <a:chOff x="1784" y="1736"/>
                <a:chExt cx="128" cy="128"/>
              </a:xfrm>
            </p:grpSpPr>
            <p:sp>
              <p:nvSpPr>
                <p:cNvPr id="84" name="Line 26">
                  <a:extLst>
                    <a:ext uri="{FF2B5EF4-FFF2-40B4-BE49-F238E27FC236}">
                      <a16:creationId xmlns:a16="http://schemas.microsoft.com/office/drawing/2014/main" id="{8BC2D162-F0C2-FB5B-42FD-17E3D00AEC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5" name="Line 27">
                  <a:extLst>
                    <a:ext uri="{FF2B5EF4-FFF2-40B4-BE49-F238E27FC236}">
                      <a16:creationId xmlns:a16="http://schemas.microsoft.com/office/drawing/2014/main" id="{B260DAA2-2D6A-8464-F7FE-C3A16EAFDA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3617BAE3-8184-DA1B-FEDF-39059179BD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35400" y="5397500"/>
                <a:ext cx="203200" cy="203200"/>
                <a:chOff x="1784" y="1736"/>
                <a:chExt cx="128" cy="128"/>
              </a:xfrm>
            </p:grpSpPr>
            <p:sp>
              <p:nvSpPr>
                <p:cNvPr id="82" name="Line 29">
                  <a:extLst>
                    <a:ext uri="{FF2B5EF4-FFF2-40B4-BE49-F238E27FC236}">
                      <a16:creationId xmlns:a16="http://schemas.microsoft.com/office/drawing/2014/main" id="{49A078A4-5362-8961-E34D-313E1FC85D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3" name="Line 30">
                  <a:extLst>
                    <a:ext uri="{FF2B5EF4-FFF2-40B4-BE49-F238E27FC236}">
                      <a16:creationId xmlns:a16="http://schemas.microsoft.com/office/drawing/2014/main" id="{F2D55560-21B9-297E-8899-4266B6BC2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31">
                <a:extLst>
                  <a:ext uri="{FF2B5EF4-FFF2-40B4-BE49-F238E27FC236}">
                    <a16:creationId xmlns:a16="http://schemas.microsoft.com/office/drawing/2014/main" id="{09072C90-8D37-71DF-8D6E-ABC55F015A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73600" y="2743200"/>
                <a:ext cx="203200" cy="203200"/>
                <a:chOff x="1784" y="1736"/>
                <a:chExt cx="128" cy="128"/>
              </a:xfrm>
            </p:grpSpPr>
            <p:sp>
              <p:nvSpPr>
                <p:cNvPr id="80" name="Line 32">
                  <a:extLst>
                    <a:ext uri="{FF2B5EF4-FFF2-40B4-BE49-F238E27FC236}">
                      <a16:creationId xmlns:a16="http://schemas.microsoft.com/office/drawing/2014/main" id="{0D5368D3-18EE-4BB7-7F20-C383DD39C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1" name="Line 33">
                  <a:extLst>
                    <a:ext uri="{FF2B5EF4-FFF2-40B4-BE49-F238E27FC236}">
                      <a16:creationId xmlns:a16="http://schemas.microsoft.com/office/drawing/2014/main" id="{706C6A17-645A-0D9B-87AA-4A296D59AB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34">
                <a:extLst>
                  <a:ext uri="{FF2B5EF4-FFF2-40B4-BE49-F238E27FC236}">
                    <a16:creationId xmlns:a16="http://schemas.microsoft.com/office/drawing/2014/main" id="{4D5601E9-A103-88F4-76E1-8F48A11C7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86300" y="3721100"/>
                <a:ext cx="203200" cy="203200"/>
                <a:chOff x="1784" y="1736"/>
                <a:chExt cx="128" cy="128"/>
              </a:xfrm>
            </p:grpSpPr>
            <p:sp>
              <p:nvSpPr>
                <p:cNvPr id="78" name="Line 35">
                  <a:extLst>
                    <a:ext uri="{FF2B5EF4-FFF2-40B4-BE49-F238E27FC236}">
                      <a16:creationId xmlns:a16="http://schemas.microsoft.com/office/drawing/2014/main" id="{EFE508EC-9BD4-3F2F-804C-8873CF15E9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9" name="Line 36">
                  <a:extLst>
                    <a:ext uri="{FF2B5EF4-FFF2-40B4-BE49-F238E27FC236}">
                      <a16:creationId xmlns:a16="http://schemas.microsoft.com/office/drawing/2014/main" id="{7DF0315A-D3F8-FC4A-585B-3553F39771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7">
                <a:extLst>
                  <a:ext uri="{FF2B5EF4-FFF2-40B4-BE49-F238E27FC236}">
                    <a16:creationId xmlns:a16="http://schemas.microsoft.com/office/drawing/2014/main" id="{C2E6D252-480D-B93A-D7E7-D88E6FEE4D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73600" y="4533900"/>
                <a:ext cx="203200" cy="203200"/>
                <a:chOff x="1784" y="1736"/>
                <a:chExt cx="128" cy="128"/>
              </a:xfrm>
            </p:grpSpPr>
            <p:sp>
              <p:nvSpPr>
                <p:cNvPr id="76" name="Line 38">
                  <a:extLst>
                    <a:ext uri="{FF2B5EF4-FFF2-40B4-BE49-F238E27FC236}">
                      <a16:creationId xmlns:a16="http://schemas.microsoft.com/office/drawing/2014/main" id="{11144F14-B260-2B51-5136-C26D9D5495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7" name="Line 39">
                  <a:extLst>
                    <a:ext uri="{FF2B5EF4-FFF2-40B4-BE49-F238E27FC236}">
                      <a16:creationId xmlns:a16="http://schemas.microsoft.com/office/drawing/2014/main" id="{F2A721E5-302B-F000-25E3-FE6F818D32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40">
                <a:extLst>
                  <a:ext uri="{FF2B5EF4-FFF2-40B4-BE49-F238E27FC236}">
                    <a16:creationId xmlns:a16="http://schemas.microsoft.com/office/drawing/2014/main" id="{BBBDE689-E114-D0E5-5BD0-54DFC7C87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900" y="5397500"/>
                <a:ext cx="203200" cy="203200"/>
                <a:chOff x="1784" y="1736"/>
                <a:chExt cx="128" cy="128"/>
              </a:xfrm>
            </p:grpSpPr>
            <p:sp>
              <p:nvSpPr>
                <p:cNvPr id="74" name="Line 41">
                  <a:extLst>
                    <a:ext uri="{FF2B5EF4-FFF2-40B4-BE49-F238E27FC236}">
                      <a16:creationId xmlns:a16="http://schemas.microsoft.com/office/drawing/2014/main" id="{6BA3D1C3-30C3-EA4C-E60B-15F96A5D2B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5" name="Line 42">
                  <a:extLst>
                    <a:ext uri="{FF2B5EF4-FFF2-40B4-BE49-F238E27FC236}">
                      <a16:creationId xmlns:a16="http://schemas.microsoft.com/office/drawing/2014/main" id="{32960B08-CBA7-1EE0-1ECC-523699FFAA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43">
                <a:extLst>
                  <a:ext uri="{FF2B5EF4-FFF2-40B4-BE49-F238E27FC236}">
                    <a16:creationId xmlns:a16="http://schemas.microsoft.com/office/drawing/2014/main" id="{8DE4B2D0-E4A8-9F43-BCD5-58DC77D86B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2743200"/>
                <a:ext cx="203200" cy="203200"/>
                <a:chOff x="1784" y="1736"/>
                <a:chExt cx="128" cy="128"/>
              </a:xfrm>
            </p:grpSpPr>
            <p:sp>
              <p:nvSpPr>
                <p:cNvPr id="72" name="Line 44">
                  <a:extLst>
                    <a:ext uri="{FF2B5EF4-FFF2-40B4-BE49-F238E27FC236}">
                      <a16:creationId xmlns:a16="http://schemas.microsoft.com/office/drawing/2014/main" id="{A7C4573D-350E-92DF-3748-D2D02B2B26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3" name="Line 45">
                  <a:extLst>
                    <a:ext uri="{FF2B5EF4-FFF2-40B4-BE49-F238E27FC236}">
                      <a16:creationId xmlns:a16="http://schemas.microsoft.com/office/drawing/2014/main" id="{EDC82AFB-FE69-12A4-02D1-EDD86D8368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46">
                <a:extLst>
                  <a:ext uri="{FF2B5EF4-FFF2-40B4-BE49-F238E27FC236}">
                    <a16:creationId xmlns:a16="http://schemas.microsoft.com/office/drawing/2014/main" id="{B9C22E01-E3BC-88BD-F1F9-D7D44FC1C8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700" y="3721100"/>
                <a:ext cx="203200" cy="203200"/>
                <a:chOff x="1784" y="1736"/>
                <a:chExt cx="128" cy="128"/>
              </a:xfrm>
            </p:grpSpPr>
            <p:sp>
              <p:nvSpPr>
                <p:cNvPr id="70" name="Line 47">
                  <a:extLst>
                    <a:ext uri="{FF2B5EF4-FFF2-40B4-BE49-F238E27FC236}">
                      <a16:creationId xmlns:a16="http://schemas.microsoft.com/office/drawing/2014/main" id="{BAB2E391-2873-288A-29CC-993DF5474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1" name="Line 48">
                  <a:extLst>
                    <a:ext uri="{FF2B5EF4-FFF2-40B4-BE49-F238E27FC236}">
                      <a16:creationId xmlns:a16="http://schemas.microsoft.com/office/drawing/2014/main" id="{7988596B-4359-3DBA-F726-9C912D3E62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49">
                <a:extLst>
                  <a:ext uri="{FF2B5EF4-FFF2-40B4-BE49-F238E27FC236}">
                    <a16:creationId xmlns:a16="http://schemas.microsoft.com/office/drawing/2014/main" id="{7626CA45-99FF-9E45-3AD3-76C140814B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4533900"/>
                <a:ext cx="203200" cy="203200"/>
                <a:chOff x="1784" y="1736"/>
                <a:chExt cx="128" cy="128"/>
              </a:xfrm>
            </p:grpSpPr>
            <p:sp>
              <p:nvSpPr>
                <p:cNvPr id="68" name="Line 50">
                  <a:extLst>
                    <a:ext uri="{FF2B5EF4-FFF2-40B4-BE49-F238E27FC236}">
                      <a16:creationId xmlns:a16="http://schemas.microsoft.com/office/drawing/2014/main" id="{ECE7C822-A46E-6A46-39A9-B9657EBCC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9" name="Line 51">
                  <a:extLst>
                    <a:ext uri="{FF2B5EF4-FFF2-40B4-BE49-F238E27FC236}">
                      <a16:creationId xmlns:a16="http://schemas.microsoft.com/office/drawing/2014/main" id="{EC78B771-7BC2-E73A-F8D0-59F49A3E86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52">
                <a:extLst>
                  <a:ext uri="{FF2B5EF4-FFF2-40B4-BE49-F238E27FC236}">
                    <a16:creationId xmlns:a16="http://schemas.microsoft.com/office/drawing/2014/main" id="{C0E63859-3A49-EF87-685D-12D9C60547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75300" y="5397500"/>
                <a:ext cx="203200" cy="203200"/>
                <a:chOff x="1784" y="1736"/>
                <a:chExt cx="128" cy="128"/>
              </a:xfrm>
            </p:grpSpPr>
            <p:sp>
              <p:nvSpPr>
                <p:cNvPr id="66" name="Line 53">
                  <a:extLst>
                    <a:ext uri="{FF2B5EF4-FFF2-40B4-BE49-F238E27FC236}">
                      <a16:creationId xmlns:a16="http://schemas.microsoft.com/office/drawing/2014/main" id="{FDB8D574-9F73-A612-13A4-1C2E618409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7" name="Line 54">
                  <a:extLst>
                    <a:ext uri="{FF2B5EF4-FFF2-40B4-BE49-F238E27FC236}">
                      <a16:creationId xmlns:a16="http://schemas.microsoft.com/office/drawing/2014/main" id="{4663AADB-5C82-35DB-EC2D-30CE7CCBF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55">
                <a:extLst>
                  <a:ext uri="{FF2B5EF4-FFF2-40B4-BE49-F238E27FC236}">
                    <a16:creationId xmlns:a16="http://schemas.microsoft.com/office/drawing/2014/main" id="{FC8108DE-32D5-D985-0121-2B64AFC40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8100" y="2743200"/>
                <a:ext cx="203200" cy="203200"/>
                <a:chOff x="1784" y="1736"/>
                <a:chExt cx="128" cy="128"/>
              </a:xfrm>
            </p:grpSpPr>
            <p:sp>
              <p:nvSpPr>
                <p:cNvPr id="64" name="Line 56">
                  <a:extLst>
                    <a:ext uri="{FF2B5EF4-FFF2-40B4-BE49-F238E27FC236}">
                      <a16:creationId xmlns:a16="http://schemas.microsoft.com/office/drawing/2014/main" id="{E4CDF7F5-6D94-42C1-A55B-EF2B45598E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5" name="Line 57">
                  <a:extLst>
                    <a:ext uri="{FF2B5EF4-FFF2-40B4-BE49-F238E27FC236}">
                      <a16:creationId xmlns:a16="http://schemas.microsoft.com/office/drawing/2014/main" id="{3D186113-03D4-5579-C842-D3B7DB1132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58">
                <a:extLst>
                  <a:ext uri="{FF2B5EF4-FFF2-40B4-BE49-F238E27FC236}">
                    <a16:creationId xmlns:a16="http://schemas.microsoft.com/office/drawing/2014/main" id="{C92FC9D6-D785-90BE-C48E-2CDD9B058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800" y="3721100"/>
                <a:ext cx="203200" cy="203200"/>
                <a:chOff x="1784" y="1736"/>
                <a:chExt cx="128" cy="128"/>
              </a:xfrm>
            </p:grpSpPr>
            <p:sp>
              <p:nvSpPr>
                <p:cNvPr id="62" name="Line 59">
                  <a:extLst>
                    <a:ext uri="{FF2B5EF4-FFF2-40B4-BE49-F238E27FC236}">
                      <a16:creationId xmlns:a16="http://schemas.microsoft.com/office/drawing/2014/main" id="{177A591E-D73F-226F-6529-8635A5470C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3" name="Line 60">
                  <a:extLst>
                    <a:ext uri="{FF2B5EF4-FFF2-40B4-BE49-F238E27FC236}">
                      <a16:creationId xmlns:a16="http://schemas.microsoft.com/office/drawing/2014/main" id="{97DBD99B-98D1-814D-9ED8-10F40D4DDC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61">
                <a:extLst>
                  <a:ext uri="{FF2B5EF4-FFF2-40B4-BE49-F238E27FC236}">
                    <a16:creationId xmlns:a16="http://schemas.microsoft.com/office/drawing/2014/main" id="{478F7779-DCC4-4CCD-88F5-C8157DA9D7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8100" y="4533900"/>
                <a:ext cx="203200" cy="203200"/>
                <a:chOff x="1784" y="1736"/>
                <a:chExt cx="128" cy="128"/>
              </a:xfrm>
            </p:grpSpPr>
            <p:sp>
              <p:nvSpPr>
                <p:cNvPr id="60" name="Line 62">
                  <a:extLst>
                    <a:ext uri="{FF2B5EF4-FFF2-40B4-BE49-F238E27FC236}">
                      <a16:creationId xmlns:a16="http://schemas.microsoft.com/office/drawing/2014/main" id="{C37E668A-4630-8AEB-C9AF-5D1807A818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1" name="Line 63">
                  <a:extLst>
                    <a:ext uri="{FF2B5EF4-FFF2-40B4-BE49-F238E27FC236}">
                      <a16:creationId xmlns:a16="http://schemas.microsoft.com/office/drawing/2014/main" id="{C36AA43E-0FE3-7468-94FA-258867A10B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64">
                <a:extLst>
                  <a:ext uri="{FF2B5EF4-FFF2-40B4-BE49-F238E27FC236}">
                    <a16:creationId xmlns:a16="http://schemas.microsoft.com/office/drawing/2014/main" id="{2434A9EB-8009-C8D7-1197-74CA4FD1C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5400" y="5397500"/>
                <a:ext cx="203200" cy="203200"/>
                <a:chOff x="1784" y="1736"/>
                <a:chExt cx="128" cy="128"/>
              </a:xfrm>
            </p:grpSpPr>
            <p:sp>
              <p:nvSpPr>
                <p:cNvPr id="58" name="Line 65">
                  <a:extLst>
                    <a:ext uri="{FF2B5EF4-FFF2-40B4-BE49-F238E27FC236}">
                      <a16:creationId xmlns:a16="http://schemas.microsoft.com/office/drawing/2014/main" id="{E0F6880E-9317-0A72-0D6B-96668468FE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9" name="Line 66">
                  <a:extLst>
                    <a:ext uri="{FF2B5EF4-FFF2-40B4-BE49-F238E27FC236}">
                      <a16:creationId xmlns:a16="http://schemas.microsoft.com/office/drawing/2014/main" id="{86CC5918-8D89-6766-07AF-5DD766F93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67">
                <a:extLst>
                  <a:ext uri="{FF2B5EF4-FFF2-40B4-BE49-F238E27FC236}">
                    <a16:creationId xmlns:a16="http://schemas.microsoft.com/office/drawing/2014/main" id="{5AAEFFB0-5606-6EB2-DA20-ACD8CC248E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39000" y="2743200"/>
                <a:ext cx="203200" cy="203200"/>
                <a:chOff x="1784" y="1736"/>
                <a:chExt cx="128" cy="128"/>
              </a:xfrm>
            </p:grpSpPr>
            <p:sp>
              <p:nvSpPr>
                <p:cNvPr id="56" name="Line 68">
                  <a:extLst>
                    <a:ext uri="{FF2B5EF4-FFF2-40B4-BE49-F238E27FC236}">
                      <a16:creationId xmlns:a16="http://schemas.microsoft.com/office/drawing/2014/main" id="{86AAC9EA-5A9A-0563-E255-E8FC8E858D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" name="Line 69">
                  <a:extLst>
                    <a:ext uri="{FF2B5EF4-FFF2-40B4-BE49-F238E27FC236}">
                      <a16:creationId xmlns:a16="http://schemas.microsoft.com/office/drawing/2014/main" id="{E27B20B3-38FA-5D63-75F1-1F92497BCC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70">
                <a:extLst>
                  <a:ext uri="{FF2B5EF4-FFF2-40B4-BE49-F238E27FC236}">
                    <a16:creationId xmlns:a16="http://schemas.microsoft.com/office/drawing/2014/main" id="{B84763F0-37D9-FE26-E76A-5A496134C2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51700" y="3721100"/>
                <a:ext cx="203200" cy="203200"/>
                <a:chOff x="1784" y="1736"/>
                <a:chExt cx="128" cy="128"/>
              </a:xfrm>
            </p:grpSpPr>
            <p:sp>
              <p:nvSpPr>
                <p:cNvPr id="54" name="Line 71">
                  <a:extLst>
                    <a:ext uri="{FF2B5EF4-FFF2-40B4-BE49-F238E27FC236}">
                      <a16:creationId xmlns:a16="http://schemas.microsoft.com/office/drawing/2014/main" id="{0837EF5D-E761-838E-7C4D-6E0C4D491E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" name="Line 72">
                  <a:extLst>
                    <a:ext uri="{FF2B5EF4-FFF2-40B4-BE49-F238E27FC236}">
                      <a16:creationId xmlns:a16="http://schemas.microsoft.com/office/drawing/2014/main" id="{C69C7948-8A37-8889-F231-FF27EF5FF4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73">
                <a:extLst>
                  <a:ext uri="{FF2B5EF4-FFF2-40B4-BE49-F238E27FC236}">
                    <a16:creationId xmlns:a16="http://schemas.microsoft.com/office/drawing/2014/main" id="{F4B8A7F3-8EDC-2A5E-BF08-12492EF9A5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39000" y="4533900"/>
                <a:ext cx="203200" cy="203200"/>
                <a:chOff x="1784" y="1736"/>
                <a:chExt cx="128" cy="128"/>
              </a:xfrm>
            </p:grpSpPr>
            <p:sp>
              <p:nvSpPr>
                <p:cNvPr id="52" name="Line 74">
                  <a:extLst>
                    <a:ext uri="{FF2B5EF4-FFF2-40B4-BE49-F238E27FC236}">
                      <a16:creationId xmlns:a16="http://schemas.microsoft.com/office/drawing/2014/main" id="{E2B67B86-805E-A611-7654-3257334DAB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3" name="Line 75">
                  <a:extLst>
                    <a:ext uri="{FF2B5EF4-FFF2-40B4-BE49-F238E27FC236}">
                      <a16:creationId xmlns:a16="http://schemas.microsoft.com/office/drawing/2014/main" id="{94AE4B28-9D99-C28A-A3E3-EB27237B3A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76">
                <a:extLst>
                  <a:ext uri="{FF2B5EF4-FFF2-40B4-BE49-F238E27FC236}">
                    <a16:creationId xmlns:a16="http://schemas.microsoft.com/office/drawing/2014/main" id="{5FA7BAF1-9D89-5ABA-7DF8-95671DBB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6300" y="5397500"/>
                <a:ext cx="203200" cy="203200"/>
                <a:chOff x="1784" y="1736"/>
                <a:chExt cx="128" cy="128"/>
              </a:xfrm>
            </p:grpSpPr>
            <p:sp>
              <p:nvSpPr>
                <p:cNvPr id="50" name="Line 77">
                  <a:extLst>
                    <a:ext uri="{FF2B5EF4-FFF2-40B4-BE49-F238E27FC236}">
                      <a16:creationId xmlns:a16="http://schemas.microsoft.com/office/drawing/2014/main" id="{39209370-B8D4-CE16-CD4C-728D78989E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1" name="Line 78">
                  <a:extLst>
                    <a:ext uri="{FF2B5EF4-FFF2-40B4-BE49-F238E27FC236}">
                      <a16:creationId xmlns:a16="http://schemas.microsoft.com/office/drawing/2014/main" id="{15292086-52C9-5458-FFBF-74214A2862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79">
                <a:extLst>
                  <a:ext uri="{FF2B5EF4-FFF2-40B4-BE49-F238E27FC236}">
                    <a16:creationId xmlns:a16="http://schemas.microsoft.com/office/drawing/2014/main" id="{83A2414A-0F12-3082-8C47-C9EF7A7E38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94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52373E21-9F9D-13A0-E5F7-62300D4918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9" name="Line 81">
                  <a:extLst>
                    <a:ext uri="{FF2B5EF4-FFF2-40B4-BE49-F238E27FC236}">
                      <a16:creationId xmlns:a16="http://schemas.microsoft.com/office/drawing/2014/main" id="{ED114CAA-298D-56EE-823F-90409A90B5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3" name="Group 82">
                <a:extLst>
                  <a:ext uri="{FF2B5EF4-FFF2-40B4-BE49-F238E27FC236}">
                    <a16:creationId xmlns:a16="http://schemas.microsoft.com/office/drawing/2014/main" id="{52B42A34-F774-5650-B652-47710D3CB7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354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6" name="Line 83">
                  <a:extLst>
                    <a:ext uri="{FF2B5EF4-FFF2-40B4-BE49-F238E27FC236}">
                      <a16:creationId xmlns:a16="http://schemas.microsoft.com/office/drawing/2014/main" id="{D78AD2C6-9089-EBDE-E4B5-AD451AA4D4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7" name="Line 84">
                  <a:extLst>
                    <a:ext uri="{FF2B5EF4-FFF2-40B4-BE49-F238E27FC236}">
                      <a16:creationId xmlns:a16="http://schemas.microsoft.com/office/drawing/2014/main" id="{FC3FCD95-EA42-F645-107B-8C36702FAE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85">
                <a:extLst>
                  <a:ext uri="{FF2B5EF4-FFF2-40B4-BE49-F238E27FC236}">
                    <a16:creationId xmlns:a16="http://schemas.microsoft.com/office/drawing/2014/main" id="{7AFFCB77-FB55-2A0B-970C-5C8AA83762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9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4" name="Line 86">
                  <a:extLst>
                    <a:ext uri="{FF2B5EF4-FFF2-40B4-BE49-F238E27FC236}">
                      <a16:creationId xmlns:a16="http://schemas.microsoft.com/office/drawing/2014/main" id="{AAD7AEC9-BB96-6114-0F0C-5D920B383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5" name="Line 87">
                  <a:extLst>
                    <a:ext uri="{FF2B5EF4-FFF2-40B4-BE49-F238E27FC236}">
                      <a16:creationId xmlns:a16="http://schemas.microsoft.com/office/drawing/2014/main" id="{77604C94-2866-3231-40F0-20B3D4E9A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88">
                <a:extLst>
                  <a:ext uri="{FF2B5EF4-FFF2-40B4-BE49-F238E27FC236}">
                    <a16:creationId xmlns:a16="http://schemas.microsoft.com/office/drawing/2014/main" id="{7F119FFD-6FF2-064B-F684-2217F3701C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753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2" name="Line 89">
                  <a:extLst>
                    <a:ext uri="{FF2B5EF4-FFF2-40B4-BE49-F238E27FC236}">
                      <a16:creationId xmlns:a16="http://schemas.microsoft.com/office/drawing/2014/main" id="{FA6CC156-65C7-1D65-B0BC-4F42E1F1C8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" name="Line 90">
                  <a:extLst>
                    <a:ext uri="{FF2B5EF4-FFF2-40B4-BE49-F238E27FC236}">
                      <a16:creationId xmlns:a16="http://schemas.microsoft.com/office/drawing/2014/main" id="{224A9104-4AEC-6BFC-3CB2-AFDC20ECCD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6" name="Group 91">
                <a:extLst>
                  <a:ext uri="{FF2B5EF4-FFF2-40B4-BE49-F238E27FC236}">
                    <a16:creationId xmlns:a16="http://schemas.microsoft.com/office/drawing/2014/main" id="{C91708D0-DF13-1F69-260A-76408E8F4B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54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0" name="Line 92">
                  <a:extLst>
                    <a:ext uri="{FF2B5EF4-FFF2-40B4-BE49-F238E27FC236}">
                      <a16:creationId xmlns:a16="http://schemas.microsoft.com/office/drawing/2014/main" id="{0F15709E-256B-F9A1-19A9-981E321B8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" name="Line 93">
                  <a:extLst>
                    <a:ext uri="{FF2B5EF4-FFF2-40B4-BE49-F238E27FC236}">
                      <a16:creationId xmlns:a16="http://schemas.microsoft.com/office/drawing/2014/main" id="{BC027182-11A8-6BEF-36C4-D6FDE9045B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7" name="Group 94">
                <a:extLst>
                  <a:ext uri="{FF2B5EF4-FFF2-40B4-BE49-F238E27FC236}">
                    <a16:creationId xmlns:a16="http://schemas.microsoft.com/office/drawing/2014/main" id="{D5F5ADBC-FDCF-6FE3-8945-74E1FA8C9F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6300" y="1930400"/>
                <a:ext cx="203200" cy="203200"/>
                <a:chOff x="1784" y="1736"/>
                <a:chExt cx="128" cy="128"/>
              </a:xfrm>
            </p:grpSpPr>
            <p:sp>
              <p:nvSpPr>
                <p:cNvPr id="38" name="Line 95">
                  <a:extLst>
                    <a:ext uri="{FF2B5EF4-FFF2-40B4-BE49-F238E27FC236}">
                      <a16:creationId xmlns:a16="http://schemas.microsoft.com/office/drawing/2014/main" id="{77840A7A-28D0-A070-BCF6-4C504AFF4F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" name="Line 96">
                  <a:extLst>
                    <a:ext uri="{FF2B5EF4-FFF2-40B4-BE49-F238E27FC236}">
                      <a16:creationId xmlns:a16="http://schemas.microsoft.com/office/drawing/2014/main" id="{BAC76CFC-F681-DF19-A9CD-49B78F0C57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972C736-F7B1-DDD1-EF47-899F2CE3ED6B}"/>
                </a:ext>
              </a:extLst>
            </p:cNvPr>
            <p:cNvSpPr/>
            <p:nvPr/>
          </p:nvSpPr>
          <p:spPr>
            <a:xfrm>
              <a:off x="2916626" y="819808"/>
              <a:ext cx="5108027" cy="4729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EB93D7-544E-AF25-C964-CF0B47D524B4}"/>
                </a:ext>
              </a:extLst>
            </p:cNvPr>
            <p:cNvSpPr/>
            <p:nvPr/>
          </p:nvSpPr>
          <p:spPr>
            <a:xfrm>
              <a:off x="2911369" y="5276194"/>
              <a:ext cx="5108027" cy="4729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F83BBE3-AFB0-5140-99A9-339F0E3DCD3E}"/>
                </a:ext>
              </a:extLst>
            </p:cNvPr>
            <p:cNvCxnSpPr/>
            <p:nvPr/>
          </p:nvCxnSpPr>
          <p:spPr>
            <a:xfrm flipH="1">
              <a:off x="3641836" y="1418897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054B96E-A7FE-3059-CEE6-59F06E440153}"/>
                </a:ext>
              </a:extLst>
            </p:cNvPr>
            <p:cNvCxnSpPr/>
            <p:nvPr/>
          </p:nvCxnSpPr>
          <p:spPr>
            <a:xfrm flipH="1">
              <a:off x="4550981" y="1413642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B9793AC-9FD1-C77D-DE05-440BE6D7BA84}"/>
                </a:ext>
              </a:extLst>
            </p:cNvPr>
            <p:cNvCxnSpPr/>
            <p:nvPr/>
          </p:nvCxnSpPr>
          <p:spPr>
            <a:xfrm flipH="1">
              <a:off x="5475891" y="1424153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A286DAB-5C1D-B66F-A0FF-9336D8C1B12E}"/>
                </a:ext>
              </a:extLst>
            </p:cNvPr>
            <p:cNvCxnSpPr/>
            <p:nvPr/>
          </p:nvCxnSpPr>
          <p:spPr>
            <a:xfrm flipH="1">
              <a:off x="6369270" y="1418898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2C7857C-08F4-D9E2-266B-2FD2488CDACA}"/>
                </a:ext>
              </a:extLst>
            </p:cNvPr>
            <p:cNvCxnSpPr/>
            <p:nvPr/>
          </p:nvCxnSpPr>
          <p:spPr>
            <a:xfrm flipH="1">
              <a:off x="7136525" y="1413643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Cross 104">
              <a:extLst>
                <a:ext uri="{FF2B5EF4-FFF2-40B4-BE49-F238E27FC236}">
                  <a16:creationId xmlns:a16="http://schemas.microsoft.com/office/drawing/2014/main" id="{82BDC444-D807-6B5F-1D54-E8DCC8527CB3}"/>
                </a:ext>
              </a:extLst>
            </p:cNvPr>
            <p:cNvSpPr/>
            <p:nvPr/>
          </p:nvSpPr>
          <p:spPr>
            <a:xfrm>
              <a:off x="3405358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ross 105">
              <a:extLst>
                <a:ext uri="{FF2B5EF4-FFF2-40B4-BE49-F238E27FC236}">
                  <a16:creationId xmlns:a16="http://schemas.microsoft.com/office/drawing/2014/main" id="{CCB49F32-4FDB-28C1-7338-996B864E51BE}"/>
                </a:ext>
              </a:extLst>
            </p:cNvPr>
            <p:cNvSpPr/>
            <p:nvPr/>
          </p:nvSpPr>
          <p:spPr>
            <a:xfrm>
              <a:off x="4188398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ross 106">
              <a:extLst>
                <a:ext uri="{FF2B5EF4-FFF2-40B4-BE49-F238E27FC236}">
                  <a16:creationId xmlns:a16="http://schemas.microsoft.com/office/drawing/2014/main" id="{906B4934-30FD-DA57-7759-4772495194A6}"/>
                </a:ext>
              </a:extLst>
            </p:cNvPr>
            <p:cNvSpPr/>
            <p:nvPr/>
          </p:nvSpPr>
          <p:spPr>
            <a:xfrm>
              <a:off x="4987204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ross 107">
              <a:extLst>
                <a:ext uri="{FF2B5EF4-FFF2-40B4-BE49-F238E27FC236}">
                  <a16:creationId xmlns:a16="http://schemas.microsoft.com/office/drawing/2014/main" id="{D6C77B85-97C6-C13C-EE18-A1C78B523E92}"/>
                </a:ext>
              </a:extLst>
            </p:cNvPr>
            <p:cNvSpPr/>
            <p:nvPr/>
          </p:nvSpPr>
          <p:spPr>
            <a:xfrm>
              <a:off x="5743972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2CC08EF-514A-F6B1-C5FF-D5DE61B3DB37}"/>
                </a:ext>
              </a:extLst>
            </p:cNvPr>
            <p:cNvSpPr/>
            <p:nvPr/>
          </p:nvSpPr>
          <p:spPr>
            <a:xfrm>
              <a:off x="6495480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ross 109">
              <a:extLst>
                <a:ext uri="{FF2B5EF4-FFF2-40B4-BE49-F238E27FC236}">
                  <a16:creationId xmlns:a16="http://schemas.microsoft.com/office/drawing/2014/main" id="{A3655500-B8D8-6521-C8EB-0ECD5F926300}"/>
                </a:ext>
              </a:extLst>
            </p:cNvPr>
            <p:cNvSpPr/>
            <p:nvPr/>
          </p:nvSpPr>
          <p:spPr>
            <a:xfrm>
              <a:off x="7325818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27CCEC5-DBBF-2E82-7E16-8A4CEAF8B3A7}"/>
                </a:ext>
              </a:extLst>
            </p:cNvPr>
            <p:cNvSpPr/>
            <p:nvPr/>
          </p:nvSpPr>
          <p:spPr>
            <a:xfrm>
              <a:off x="3405356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7DF734E-335B-5A59-F7D8-F2DABF515719}"/>
                </a:ext>
              </a:extLst>
            </p:cNvPr>
            <p:cNvSpPr/>
            <p:nvPr/>
          </p:nvSpPr>
          <p:spPr>
            <a:xfrm>
              <a:off x="4109566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12E5E09-BF74-91BB-3550-F44484A1885A}"/>
                </a:ext>
              </a:extLst>
            </p:cNvPr>
            <p:cNvSpPr/>
            <p:nvPr/>
          </p:nvSpPr>
          <p:spPr>
            <a:xfrm>
              <a:off x="4908372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13D0C66-AFFB-87DF-7ED1-F73B9D24C1A9}"/>
                </a:ext>
              </a:extLst>
            </p:cNvPr>
            <p:cNvSpPr/>
            <p:nvPr/>
          </p:nvSpPr>
          <p:spPr>
            <a:xfrm>
              <a:off x="5738710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ECCBC3F-B819-9236-0469-2566D77A9956}"/>
                </a:ext>
              </a:extLst>
            </p:cNvPr>
            <p:cNvSpPr/>
            <p:nvPr/>
          </p:nvSpPr>
          <p:spPr>
            <a:xfrm>
              <a:off x="6505984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DA6FC84-9B9B-BCC2-D993-FC5F48F72790}"/>
                </a:ext>
              </a:extLst>
            </p:cNvPr>
            <p:cNvSpPr/>
            <p:nvPr/>
          </p:nvSpPr>
          <p:spPr>
            <a:xfrm>
              <a:off x="7257492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an 124">
              <a:extLst>
                <a:ext uri="{FF2B5EF4-FFF2-40B4-BE49-F238E27FC236}">
                  <a16:creationId xmlns:a16="http://schemas.microsoft.com/office/drawing/2014/main" id="{A23CAED1-22C1-5C3E-9370-EEEC757F6C28}"/>
                </a:ext>
              </a:extLst>
            </p:cNvPr>
            <p:cNvSpPr/>
            <p:nvPr/>
          </p:nvSpPr>
          <p:spPr>
            <a:xfrm rot="5400000">
              <a:off x="788276" y="2475189"/>
              <a:ext cx="740980" cy="12612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7C03F41-737D-E7AF-82AD-D9F6A31F1CCF}"/>
                </a:ext>
              </a:extLst>
            </p:cNvPr>
            <p:cNvSpPr/>
            <p:nvPr/>
          </p:nvSpPr>
          <p:spPr>
            <a:xfrm>
              <a:off x="2175641" y="835574"/>
              <a:ext cx="110359" cy="20968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15746CA-6FB3-93C9-8E12-8CFB66B32BF3}"/>
                </a:ext>
              </a:extLst>
            </p:cNvPr>
            <p:cNvSpPr/>
            <p:nvPr/>
          </p:nvSpPr>
          <p:spPr>
            <a:xfrm>
              <a:off x="2170385" y="3289739"/>
              <a:ext cx="110359" cy="20968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348F31-8310-A399-E456-7EE71141B508}"/>
                </a:ext>
              </a:extLst>
            </p:cNvPr>
            <p:cNvSpPr txBox="1"/>
            <p:nvPr/>
          </p:nvSpPr>
          <p:spPr>
            <a:xfrm>
              <a:off x="662152" y="2191409"/>
              <a:ext cx="82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3BD83DF-323D-BAE2-5158-AC429FEE7D12}"/>
                </a:ext>
              </a:extLst>
            </p:cNvPr>
            <p:cNvSpPr txBox="1"/>
            <p:nvPr/>
          </p:nvSpPr>
          <p:spPr>
            <a:xfrm>
              <a:off x="1996971" y="549691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Slit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6F0FC84-A3A7-0221-AAB0-467972934854}"/>
                </a:ext>
              </a:extLst>
            </p:cNvPr>
            <p:cNvCxnSpPr/>
            <p:nvPr/>
          </p:nvCxnSpPr>
          <p:spPr>
            <a:xfrm>
              <a:off x="1954924" y="3105810"/>
              <a:ext cx="685800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8DEC345-A9B6-DD3E-847C-CB7BA09BA359}"/>
                </a:ext>
              </a:extLst>
            </p:cNvPr>
            <p:cNvSpPr/>
            <p:nvPr/>
          </p:nvSpPr>
          <p:spPr>
            <a:xfrm>
              <a:off x="1686909" y="2995504"/>
              <a:ext cx="47296" cy="2049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832B19A-26AE-CE90-39E8-427CDD272DC7}"/>
                </a:ext>
              </a:extLst>
            </p:cNvPr>
            <p:cNvSpPr txBox="1"/>
            <p:nvPr/>
          </p:nvSpPr>
          <p:spPr>
            <a:xfrm>
              <a:off x="7788166" y="1481958"/>
              <a:ext cx="52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D8269BF-A060-A9ED-DDC2-631125BEC3AD}"/>
                </a:ext>
              </a:extLst>
            </p:cNvPr>
            <p:cNvSpPr txBox="1"/>
            <p:nvPr/>
          </p:nvSpPr>
          <p:spPr>
            <a:xfrm>
              <a:off x="3636578" y="4361793"/>
              <a:ext cx="52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26" name="Oval 4">
              <a:extLst>
                <a:ext uri="{FF2B5EF4-FFF2-40B4-BE49-F238E27FC236}">
                  <a16:creationId xmlns:a16="http://schemas.microsoft.com/office/drawing/2014/main" id="{42793FAD-E35D-D638-69D2-B6C53D71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155" y="2914431"/>
              <a:ext cx="368300" cy="3810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127" name="Right Arrow 135">
              <a:extLst>
                <a:ext uri="{FF2B5EF4-FFF2-40B4-BE49-F238E27FC236}">
                  <a16:creationId xmlns:a16="http://schemas.microsoft.com/office/drawing/2014/main" id="{61E72146-A61F-BC5E-ABC4-E351B9DB8DEC}"/>
                </a:ext>
              </a:extLst>
            </p:cNvPr>
            <p:cNvSpPr/>
            <p:nvPr/>
          </p:nvSpPr>
          <p:spPr>
            <a:xfrm>
              <a:off x="5770179" y="3011213"/>
              <a:ext cx="930166" cy="20495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281C342-BBF9-A1EB-BB75-87EA7FF012D5}"/>
                </a:ext>
              </a:extLst>
            </p:cNvPr>
            <p:cNvSpPr txBox="1"/>
            <p:nvPr/>
          </p:nvSpPr>
          <p:spPr>
            <a:xfrm>
              <a:off x="5717630" y="2485695"/>
              <a:ext cx="52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25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does the integral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m:rPr>
                              <m:brk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 us?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length of a line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area of a surface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volume of an object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energy lost or gained along a path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83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087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cont.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1446213"/>
            <a:ext cx="4154488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When the force due to the electric field is equal but opposite to the force due to the magnetic field, the particle moves in a straight line</a:t>
            </a:r>
          </a:p>
          <a:p>
            <a:pPr>
              <a:lnSpc>
                <a:spcPct val="90000"/>
              </a:lnSpc>
            </a:pPr>
            <a:r>
              <a:rPr lang="en-US" sz="2800"/>
              <a:t>This occurs for velocities of value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/>
              <a:t>	</a:t>
            </a:r>
            <a:r>
              <a:rPr lang="en-US" sz="2800" i="1"/>
              <a:t>v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800"/>
              <a:t> / </a:t>
            </a:r>
            <a:r>
              <a:rPr lang="en-US" sz="2800" i="1"/>
              <a:t>B</a:t>
            </a:r>
          </a:p>
        </p:txBody>
      </p:sp>
      <p:pic>
        <p:nvPicPr>
          <p:cNvPr id="120836" name="Picture 4" descr="29-23b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518150" y="1600200"/>
            <a:ext cx="2303463" cy="4525963"/>
          </a:xfrm>
          <a:noFill/>
          <a:ln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final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6788" y="1382713"/>
            <a:ext cx="7772400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Only those particles with the given speed will pass through the two fields undeflected</a:t>
            </a:r>
          </a:p>
          <a:p>
            <a:pPr>
              <a:lnSpc>
                <a:spcPct val="90000"/>
              </a:lnSpc>
            </a:pPr>
            <a:r>
              <a:rPr lang="en-US"/>
              <a:t>The magnetic force exerted on particles moving at speed greater than this is stronger than the electric field and the particles will be deflected upward</a:t>
            </a:r>
          </a:p>
          <a:p>
            <a:pPr>
              <a:lnSpc>
                <a:spcPct val="90000"/>
              </a:lnSpc>
            </a:pPr>
            <a:r>
              <a:rPr lang="en-US"/>
              <a:t>Those moving more slowly will be deflected downward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1424" y="2310424"/>
            <a:ext cx="2271439" cy="1377032"/>
            <a:chOff x="2819400" y="1930400"/>
            <a:chExt cx="4635500" cy="3670300"/>
          </a:xfrm>
        </p:grpSpPr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94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5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92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3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90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1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88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9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86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7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1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84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5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82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3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80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1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4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78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9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5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76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7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74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5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72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3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70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1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68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9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0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66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7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64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5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2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62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3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3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60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1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4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58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9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5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56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7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6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54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5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7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52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3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8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50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1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9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48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9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0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46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7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1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44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5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2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42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3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3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40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1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4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38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9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5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36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7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sp>
        <p:nvSpPr>
          <p:cNvPr id="96" name="Rectangle 95"/>
          <p:cNvSpPr/>
          <p:nvPr/>
        </p:nvSpPr>
        <p:spPr>
          <a:xfrm>
            <a:off x="1635462" y="2065283"/>
            <a:ext cx="2502982" cy="1774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32886" y="3737241"/>
            <a:ext cx="2502982" cy="177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1990821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2436311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2889526" y="2292023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3327290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3703252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ross 102"/>
          <p:cNvSpPr/>
          <p:nvPr/>
        </p:nvSpPr>
        <p:spPr>
          <a:xfrm>
            <a:off x="187494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Cross 103"/>
          <p:cNvSpPr/>
          <p:nvPr/>
        </p:nvSpPr>
        <p:spPr>
          <a:xfrm>
            <a:off x="2258642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5" name="Cross 104"/>
          <p:cNvSpPr/>
          <p:nvPr/>
        </p:nvSpPr>
        <p:spPr>
          <a:xfrm>
            <a:off x="265006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6" name="Cross 105"/>
          <p:cNvSpPr/>
          <p:nvPr/>
        </p:nvSpPr>
        <p:spPr>
          <a:xfrm>
            <a:off x="302088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7" name="Cross 106"/>
          <p:cNvSpPr/>
          <p:nvPr/>
        </p:nvSpPr>
        <p:spPr>
          <a:xfrm>
            <a:off x="3389134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8" name="Cross 107"/>
          <p:cNvSpPr/>
          <p:nvPr/>
        </p:nvSpPr>
        <p:spPr>
          <a:xfrm>
            <a:off x="379600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9" name="Rectangle 108"/>
          <p:cNvSpPr/>
          <p:nvPr/>
        </p:nvSpPr>
        <p:spPr>
          <a:xfrm>
            <a:off x="187494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0" name="Rectangle 109"/>
          <p:cNvSpPr/>
          <p:nvPr/>
        </p:nvSpPr>
        <p:spPr>
          <a:xfrm>
            <a:off x="222001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1" name="Rectangle 110"/>
          <p:cNvSpPr/>
          <p:nvPr/>
        </p:nvSpPr>
        <p:spPr>
          <a:xfrm>
            <a:off x="2611436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2" name="Rectangle 111"/>
          <p:cNvSpPr/>
          <p:nvPr/>
        </p:nvSpPr>
        <p:spPr>
          <a:xfrm>
            <a:off x="3018310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3" name="Rectangle 112"/>
          <p:cNvSpPr/>
          <p:nvPr/>
        </p:nvSpPr>
        <p:spPr>
          <a:xfrm>
            <a:off x="3394281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4" name="Rectangle 113"/>
          <p:cNvSpPr/>
          <p:nvPr/>
        </p:nvSpPr>
        <p:spPr>
          <a:xfrm>
            <a:off x="3762527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5" name="Can 114"/>
          <p:cNvSpPr/>
          <p:nvPr/>
        </p:nvSpPr>
        <p:spPr>
          <a:xfrm rot="5400000">
            <a:off x="635092" y="2613940"/>
            <a:ext cx="278003" cy="6180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6" name="Rectangle 115"/>
          <p:cNvSpPr/>
          <p:nvPr/>
        </p:nvSpPr>
        <p:spPr>
          <a:xfrm>
            <a:off x="1272372" y="207119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7" name="Rectangle 116"/>
          <p:cNvSpPr/>
          <p:nvPr/>
        </p:nvSpPr>
        <p:spPr>
          <a:xfrm>
            <a:off x="1269796" y="299195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8" name="TextBox 117"/>
          <p:cNvSpPr txBox="1"/>
          <p:nvPr/>
        </p:nvSpPr>
        <p:spPr>
          <a:xfrm>
            <a:off x="530748" y="2579884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184822" y="3820050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Slit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164218" y="2922951"/>
            <a:ext cx="336048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1032888" y="2881566"/>
            <a:ext cx="23175" cy="768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TextBox 121"/>
          <p:cNvSpPr txBox="1"/>
          <p:nvPr/>
        </p:nvSpPr>
        <p:spPr>
          <a:xfrm>
            <a:off x="4022563" y="2313710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988245" y="3394173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24" name="Oval 4"/>
          <p:cNvSpPr>
            <a:spLocks noChangeArrowheads="1"/>
          </p:cNvSpPr>
          <p:nvPr/>
        </p:nvSpPr>
        <p:spPr bwMode="auto">
          <a:xfrm>
            <a:off x="2804394" y="2851149"/>
            <a:ext cx="180471" cy="142944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3033730" y="2887460"/>
            <a:ext cx="455790" cy="76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6" name="TextBox 125"/>
          <p:cNvSpPr txBox="1"/>
          <p:nvPr/>
        </p:nvSpPr>
        <p:spPr>
          <a:xfrm>
            <a:off x="3007980" y="2690294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129" name="Group 4"/>
          <p:cNvGrpSpPr/>
          <p:nvPr/>
        </p:nvGrpSpPr>
        <p:grpSpPr>
          <a:xfrm>
            <a:off x="4638567" y="980865"/>
            <a:ext cx="2271439" cy="1377032"/>
            <a:chOff x="2819400" y="1930400"/>
            <a:chExt cx="4635500" cy="3670300"/>
          </a:xfrm>
        </p:grpSpPr>
        <p:grpSp>
          <p:nvGrpSpPr>
            <p:cNvPr id="161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249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50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2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247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8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3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245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6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4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243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4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5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241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2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6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239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0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7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237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8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8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235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6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9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233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4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0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231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2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1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229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0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2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227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8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3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225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6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4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223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4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5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221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2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6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219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0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7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217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8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8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9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213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4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0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211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2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1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209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0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2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207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8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3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205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6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4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203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4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5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201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2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6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99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0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7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97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8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8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95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6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9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93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4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0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91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2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grpSp>
        <p:nvGrpSpPr>
          <p:cNvPr id="252" name="Group 7"/>
          <p:cNvGrpSpPr>
            <a:grpSpLocks/>
          </p:cNvGrpSpPr>
          <p:nvPr/>
        </p:nvGrpSpPr>
        <p:grpSpPr bwMode="auto">
          <a:xfrm>
            <a:off x="4671066" y="2983237"/>
            <a:ext cx="99570" cy="76237"/>
            <a:chOff x="1784" y="1736"/>
            <a:chExt cx="128" cy="128"/>
          </a:xfrm>
        </p:grpSpPr>
        <p:sp>
          <p:nvSpPr>
            <p:cNvPr id="34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4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3" name="Group 10"/>
          <p:cNvGrpSpPr>
            <a:grpSpLocks/>
          </p:cNvGrpSpPr>
          <p:nvPr/>
        </p:nvGrpSpPr>
        <p:grpSpPr bwMode="auto">
          <a:xfrm>
            <a:off x="4677289" y="3350128"/>
            <a:ext cx="99570" cy="76237"/>
            <a:chOff x="1784" y="1736"/>
            <a:chExt cx="128" cy="128"/>
          </a:xfrm>
        </p:grpSpPr>
        <p:sp>
          <p:nvSpPr>
            <p:cNvPr id="338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9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4" name="Group 13"/>
          <p:cNvGrpSpPr>
            <a:grpSpLocks/>
          </p:cNvGrpSpPr>
          <p:nvPr/>
        </p:nvGrpSpPr>
        <p:grpSpPr bwMode="auto">
          <a:xfrm>
            <a:off x="4671066" y="3655076"/>
            <a:ext cx="99570" cy="76237"/>
            <a:chOff x="1784" y="1736"/>
            <a:chExt cx="128" cy="128"/>
          </a:xfrm>
        </p:grpSpPr>
        <p:sp>
          <p:nvSpPr>
            <p:cNvPr id="33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5" name="Group 16"/>
          <p:cNvGrpSpPr>
            <a:grpSpLocks/>
          </p:cNvGrpSpPr>
          <p:nvPr/>
        </p:nvGrpSpPr>
        <p:grpSpPr bwMode="auto">
          <a:xfrm>
            <a:off x="4664843" y="3979084"/>
            <a:ext cx="99570" cy="76237"/>
            <a:chOff x="1784" y="1736"/>
            <a:chExt cx="128" cy="128"/>
          </a:xfrm>
        </p:grpSpPr>
        <p:sp>
          <p:nvSpPr>
            <p:cNvPr id="33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6" name="Group 19"/>
          <p:cNvGrpSpPr>
            <a:grpSpLocks/>
          </p:cNvGrpSpPr>
          <p:nvPr/>
        </p:nvGrpSpPr>
        <p:grpSpPr bwMode="auto">
          <a:xfrm>
            <a:off x="5168916" y="2983237"/>
            <a:ext cx="99570" cy="76237"/>
            <a:chOff x="1784" y="1736"/>
            <a:chExt cx="128" cy="128"/>
          </a:xfrm>
        </p:grpSpPr>
        <p:sp>
          <p:nvSpPr>
            <p:cNvPr id="33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7" name="Group 22"/>
          <p:cNvGrpSpPr>
            <a:grpSpLocks/>
          </p:cNvGrpSpPr>
          <p:nvPr/>
        </p:nvGrpSpPr>
        <p:grpSpPr bwMode="auto">
          <a:xfrm>
            <a:off x="5175139" y="3350128"/>
            <a:ext cx="99570" cy="76237"/>
            <a:chOff x="1784" y="1736"/>
            <a:chExt cx="128" cy="128"/>
          </a:xfrm>
        </p:grpSpPr>
        <p:sp>
          <p:nvSpPr>
            <p:cNvPr id="330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1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8" name="Group 25"/>
          <p:cNvGrpSpPr>
            <a:grpSpLocks/>
          </p:cNvGrpSpPr>
          <p:nvPr/>
        </p:nvGrpSpPr>
        <p:grpSpPr bwMode="auto">
          <a:xfrm>
            <a:off x="5168916" y="3655076"/>
            <a:ext cx="99570" cy="76237"/>
            <a:chOff x="1784" y="1736"/>
            <a:chExt cx="128" cy="128"/>
          </a:xfrm>
        </p:grpSpPr>
        <p:sp>
          <p:nvSpPr>
            <p:cNvPr id="32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9" name="Group 28"/>
          <p:cNvGrpSpPr>
            <a:grpSpLocks/>
          </p:cNvGrpSpPr>
          <p:nvPr/>
        </p:nvGrpSpPr>
        <p:grpSpPr bwMode="auto">
          <a:xfrm>
            <a:off x="5162693" y="3979084"/>
            <a:ext cx="99570" cy="76237"/>
            <a:chOff x="1784" y="1736"/>
            <a:chExt cx="128" cy="128"/>
          </a:xfrm>
        </p:grpSpPr>
        <p:sp>
          <p:nvSpPr>
            <p:cNvPr id="326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7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0" name="Group 31"/>
          <p:cNvGrpSpPr>
            <a:grpSpLocks/>
          </p:cNvGrpSpPr>
          <p:nvPr/>
        </p:nvGrpSpPr>
        <p:grpSpPr bwMode="auto">
          <a:xfrm>
            <a:off x="5573419" y="2983237"/>
            <a:ext cx="99570" cy="76237"/>
            <a:chOff x="1784" y="1736"/>
            <a:chExt cx="128" cy="128"/>
          </a:xfrm>
        </p:grpSpPr>
        <p:sp>
          <p:nvSpPr>
            <p:cNvPr id="32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1" name="Group 34"/>
          <p:cNvGrpSpPr>
            <a:grpSpLocks/>
          </p:cNvGrpSpPr>
          <p:nvPr/>
        </p:nvGrpSpPr>
        <p:grpSpPr bwMode="auto">
          <a:xfrm>
            <a:off x="5579642" y="3350128"/>
            <a:ext cx="99570" cy="76237"/>
            <a:chOff x="1784" y="1736"/>
            <a:chExt cx="128" cy="128"/>
          </a:xfrm>
        </p:grpSpPr>
        <p:sp>
          <p:nvSpPr>
            <p:cNvPr id="322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3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2" name="Group 37"/>
          <p:cNvGrpSpPr>
            <a:grpSpLocks/>
          </p:cNvGrpSpPr>
          <p:nvPr/>
        </p:nvGrpSpPr>
        <p:grpSpPr bwMode="auto">
          <a:xfrm>
            <a:off x="5573419" y="3655076"/>
            <a:ext cx="99570" cy="76237"/>
            <a:chOff x="1784" y="1736"/>
            <a:chExt cx="128" cy="128"/>
          </a:xfrm>
        </p:grpSpPr>
        <p:sp>
          <p:nvSpPr>
            <p:cNvPr id="32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3" name="Group 40"/>
          <p:cNvGrpSpPr>
            <a:grpSpLocks/>
          </p:cNvGrpSpPr>
          <p:nvPr/>
        </p:nvGrpSpPr>
        <p:grpSpPr bwMode="auto">
          <a:xfrm>
            <a:off x="5567195" y="3979084"/>
            <a:ext cx="99570" cy="76237"/>
            <a:chOff x="1784" y="1736"/>
            <a:chExt cx="128" cy="128"/>
          </a:xfrm>
        </p:grpSpPr>
        <p:sp>
          <p:nvSpPr>
            <p:cNvPr id="318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9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4" name="Group 43"/>
          <p:cNvGrpSpPr>
            <a:grpSpLocks/>
          </p:cNvGrpSpPr>
          <p:nvPr/>
        </p:nvGrpSpPr>
        <p:grpSpPr bwMode="auto">
          <a:xfrm>
            <a:off x="6021483" y="2983237"/>
            <a:ext cx="99570" cy="76237"/>
            <a:chOff x="1784" y="1736"/>
            <a:chExt cx="128" cy="128"/>
          </a:xfrm>
        </p:grpSpPr>
        <p:sp>
          <p:nvSpPr>
            <p:cNvPr id="31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5" name="Group 46"/>
          <p:cNvGrpSpPr>
            <a:grpSpLocks/>
          </p:cNvGrpSpPr>
          <p:nvPr/>
        </p:nvGrpSpPr>
        <p:grpSpPr bwMode="auto">
          <a:xfrm>
            <a:off x="6027706" y="3350128"/>
            <a:ext cx="99570" cy="76237"/>
            <a:chOff x="1784" y="1736"/>
            <a:chExt cx="128" cy="128"/>
          </a:xfrm>
        </p:grpSpPr>
        <p:sp>
          <p:nvSpPr>
            <p:cNvPr id="314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5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6" name="Group 49"/>
          <p:cNvGrpSpPr>
            <a:grpSpLocks/>
          </p:cNvGrpSpPr>
          <p:nvPr/>
        </p:nvGrpSpPr>
        <p:grpSpPr bwMode="auto">
          <a:xfrm>
            <a:off x="6021483" y="3655076"/>
            <a:ext cx="99570" cy="76237"/>
            <a:chOff x="1784" y="1736"/>
            <a:chExt cx="128" cy="128"/>
          </a:xfrm>
        </p:grpSpPr>
        <p:sp>
          <p:nvSpPr>
            <p:cNvPr id="31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7" name="Group 52"/>
          <p:cNvGrpSpPr>
            <a:grpSpLocks/>
          </p:cNvGrpSpPr>
          <p:nvPr/>
        </p:nvGrpSpPr>
        <p:grpSpPr bwMode="auto">
          <a:xfrm>
            <a:off x="6015260" y="3979084"/>
            <a:ext cx="99570" cy="76237"/>
            <a:chOff x="1784" y="1736"/>
            <a:chExt cx="128" cy="128"/>
          </a:xfrm>
        </p:grpSpPr>
        <p:sp>
          <p:nvSpPr>
            <p:cNvPr id="310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1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8" name="Group 55"/>
          <p:cNvGrpSpPr>
            <a:grpSpLocks/>
          </p:cNvGrpSpPr>
          <p:nvPr/>
        </p:nvGrpSpPr>
        <p:grpSpPr bwMode="auto">
          <a:xfrm>
            <a:off x="6413540" y="2983237"/>
            <a:ext cx="99570" cy="76237"/>
            <a:chOff x="1784" y="1736"/>
            <a:chExt cx="128" cy="128"/>
          </a:xfrm>
        </p:grpSpPr>
        <p:sp>
          <p:nvSpPr>
            <p:cNvPr id="3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9" name="Group 58"/>
          <p:cNvGrpSpPr>
            <a:grpSpLocks/>
          </p:cNvGrpSpPr>
          <p:nvPr/>
        </p:nvGrpSpPr>
        <p:grpSpPr bwMode="auto">
          <a:xfrm>
            <a:off x="6419763" y="3350128"/>
            <a:ext cx="99570" cy="76237"/>
            <a:chOff x="1784" y="1736"/>
            <a:chExt cx="128" cy="128"/>
          </a:xfrm>
        </p:grpSpPr>
        <p:sp>
          <p:nvSpPr>
            <p:cNvPr id="306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7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0" name="Group 61"/>
          <p:cNvGrpSpPr>
            <a:grpSpLocks/>
          </p:cNvGrpSpPr>
          <p:nvPr/>
        </p:nvGrpSpPr>
        <p:grpSpPr bwMode="auto">
          <a:xfrm>
            <a:off x="6413540" y="3655076"/>
            <a:ext cx="99570" cy="76237"/>
            <a:chOff x="1784" y="1736"/>
            <a:chExt cx="128" cy="128"/>
          </a:xfrm>
        </p:grpSpPr>
        <p:sp>
          <p:nvSpPr>
            <p:cNvPr id="30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1" name="Group 64"/>
          <p:cNvGrpSpPr>
            <a:grpSpLocks/>
          </p:cNvGrpSpPr>
          <p:nvPr/>
        </p:nvGrpSpPr>
        <p:grpSpPr bwMode="auto">
          <a:xfrm>
            <a:off x="6407317" y="3979084"/>
            <a:ext cx="99570" cy="76237"/>
            <a:chOff x="1784" y="1736"/>
            <a:chExt cx="128" cy="128"/>
          </a:xfrm>
        </p:grpSpPr>
        <p:sp>
          <p:nvSpPr>
            <p:cNvPr id="302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3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2" name="Group 67"/>
          <p:cNvGrpSpPr>
            <a:grpSpLocks/>
          </p:cNvGrpSpPr>
          <p:nvPr/>
        </p:nvGrpSpPr>
        <p:grpSpPr bwMode="auto">
          <a:xfrm>
            <a:off x="6830489" y="2983237"/>
            <a:ext cx="99570" cy="76237"/>
            <a:chOff x="1784" y="1736"/>
            <a:chExt cx="128" cy="128"/>
          </a:xfrm>
        </p:grpSpPr>
        <p:sp>
          <p:nvSpPr>
            <p:cNvPr id="30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3" name="Group 70"/>
          <p:cNvGrpSpPr>
            <a:grpSpLocks/>
          </p:cNvGrpSpPr>
          <p:nvPr/>
        </p:nvGrpSpPr>
        <p:grpSpPr bwMode="auto">
          <a:xfrm>
            <a:off x="6836712" y="3350128"/>
            <a:ext cx="99570" cy="76237"/>
            <a:chOff x="1784" y="1736"/>
            <a:chExt cx="128" cy="128"/>
          </a:xfrm>
        </p:grpSpPr>
        <p:sp>
          <p:nvSpPr>
            <p:cNvPr id="298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9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4" name="Group 73"/>
          <p:cNvGrpSpPr>
            <a:grpSpLocks/>
          </p:cNvGrpSpPr>
          <p:nvPr/>
        </p:nvGrpSpPr>
        <p:grpSpPr bwMode="auto">
          <a:xfrm>
            <a:off x="6830489" y="3655076"/>
            <a:ext cx="99570" cy="76237"/>
            <a:chOff x="1784" y="1736"/>
            <a:chExt cx="128" cy="128"/>
          </a:xfrm>
        </p:grpSpPr>
        <p:sp>
          <p:nvSpPr>
            <p:cNvPr id="29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5" name="Group 76"/>
          <p:cNvGrpSpPr>
            <a:grpSpLocks/>
          </p:cNvGrpSpPr>
          <p:nvPr/>
        </p:nvGrpSpPr>
        <p:grpSpPr bwMode="auto">
          <a:xfrm>
            <a:off x="6824266" y="3979084"/>
            <a:ext cx="99570" cy="76237"/>
            <a:chOff x="1784" y="1736"/>
            <a:chExt cx="128" cy="128"/>
          </a:xfrm>
        </p:grpSpPr>
        <p:sp>
          <p:nvSpPr>
            <p:cNvPr id="294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5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6" name="Group 79"/>
          <p:cNvGrpSpPr>
            <a:grpSpLocks/>
          </p:cNvGrpSpPr>
          <p:nvPr/>
        </p:nvGrpSpPr>
        <p:grpSpPr bwMode="auto">
          <a:xfrm>
            <a:off x="4664843" y="2630991"/>
            <a:ext cx="99570" cy="76237"/>
            <a:chOff x="1784" y="1736"/>
            <a:chExt cx="128" cy="128"/>
          </a:xfrm>
        </p:grpSpPr>
        <p:sp>
          <p:nvSpPr>
            <p:cNvPr id="29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7" name="Group 82"/>
          <p:cNvGrpSpPr>
            <a:grpSpLocks/>
          </p:cNvGrpSpPr>
          <p:nvPr/>
        </p:nvGrpSpPr>
        <p:grpSpPr bwMode="auto">
          <a:xfrm>
            <a:off x="5162693" y="2630991"/>
            <a:ext cx="99570" cy="76237"/>
            <a:chOff x="1784" y="1736"/>
            <a:chExt cx="128" cy="128"/>
          </a:xfrm>
        </p:grpSpPr>
        <p:sp>
          <p:nvSpPr>
            <p:cNvPr id="290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1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8" name="Group 85"/>
          <p:cNvGrpSpPr>
            <a:grpSpLocks/>
          </p:cNvGrpSpPr>
          <p:nvPr/>
        </p:nvGrpSpPr>
        <p:grpSpPr bwMode="auto">
          <a:xfrm>
            <a:off x="5567195" y="2630991"/>
            <a:ext cx="99570" cy="76237"/>
            <a:chOff x="1784" y="1736"/>
            <a:chExt cx="128" cy="128"/>
          </a:xfrm>
        </p:grpSpPr>
        <p:sp>
          <p:nvSpPr>
            <p:cNvPr id="28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9" name="Group 88"/>
          <p:cNvGrpSpPr>
            <a:grpSpLocks/>
          </p:cNvGrpSpPr>
          <p:nvPr/>
        </p:nvGrpSpPr>
        <p:grpSpPr bwMode="auto">
          <a:xfrm>
            <a:off x="6015260" y="2630991"/>
            <a:ext cx="99570" cy="76237"/>
            <a:chOff x="1784" y="1736"/>
            <a:chExt cx="128" cy="128"/>
          </a:xfrm>
        </p:grpSpPr>
        <p:sp>
          <p:nvSpPr>
            <p:cNvPr id="286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7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0" name="Group 91"/>
          <p:cNvGrpSpPr>
            <a:grpSpLocks/>
          </p:cNvGrpSpPr>
          <p:nvPr/>
        </p:nvGrpSpPr>
        <p:grpSpPr bwMode="auto">
          <a:xfrm>
            <a:off x="6407317" y="2630991"/>
            <a:ext cx="99570" cy="76237"/>
            <a:chOff x="1784" y="1736"/>
            <a:chExt cx="128" cy="128"/>
          </a:xfrm>
        </p:grpSpPr>
        <p:sp>
          <p:nvSpPr>
            <p:cNvPr id="28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1" name="Group 94"/>
          <p:cNvGrpSpPr>
            <a:grpSpLocks/>
          </p:cNvGrpSpPr>
          <p:nvPr/>
        </p:nvGrpSpPr>
        <p:grpSpPr bwMode="auto">
          <a:xfrm>
            <a:off x="6824266" y="2630991"/>
            <a:ext cx="99570" cy="76237"/>
            <a:chOff x="1784" y="1736"/>
            <a:chExt cx="128" cy="128"/>
          </a:xfrm>
        </p:grpSpPr>
        <p:sp>
          <p:nvSpPr>
            <p:cNvPr id="282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3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4" name="Group 10"/>
          <p:cNvGrpSpPr>
            <a:grpSpLocks/>
          </p:cNvGrpSpPr>
          <p:nvPr/>
        </p:nvGrpSpPr>
        <p:grpSpPr bwMode="auto">
          <a:xfrm flipV="1">
            <a:off x="4661523" y="4946856"/>
            <a:ext cx="99570" cy="76237"/>
            <a:chOff x="1784" y="1736"/>
            <a:chExt cx="128" cy="128"/>
          </a:xfrm>
        </p:grpSpPr>
        <p:sp>
          <p:nvSpPr>
            <p:cNvPr id="429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30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5" name="Group 13"/>
          <p:cNvGrpSpPr>
            <a:grpSpLocks/>
          </p:cNvGrpSpPr>
          <p:nvPr/>
        </p:nvGrpSpPr>
        <p:grpSpPr bwMode="auto">
          <a:xfrm flipV="1">
            <a:off x="4655300" y="4641908"/>
            <a:ext cx="99570" cy="76237"/>
            <a:chOff x="1784" y="1736"/>
            <a:chExt cx="128" cy="128"/>
          </a:xfrm>
        </p:grpSpPr>
        <p:sp>
          <p:nvSpPr>
            <p:cNvPr id="427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8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6" name="Group 16"/>
          <p:cNvGrpSpPr>
            <a:grpSpLocks/>
          </p:cNvGrpSpPr>
          <p:nvPr/>
        </p:nvGrpSpPr>
        <p:grpSpPr bwMode="auto">
          <a:xfrm flipV="1">
            <a:off x="4649077" y="4317900"/>
            <a:ext cx="99570" cy="76237"/>
            <a:chOff x="1784" y="1736"/>
            <a:chExt cx="128" cy="128"/>
          </a:xfrm>
        </p:grpSpPr>
        <p:sp>
          <p:nvSpPr>
            <p:cNvPr id="425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6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8" name="Group 22"/>
          <p:cNvGrpSpPr>
            <a:grpSpLocks/>
          </p:cNvGrpSpPr>
          <p:nvPr/>
        </p:nvGrpSpPr>
        <p:grpSpPr bwMode="auto">
          <a:xfrm flipV="1">
            <a:off x="5159373" y="4946856"/>
            <a:ext cx="99570" cy="76237"/>
            <a:chOff x="1784" y="1736"/>
            <a:chExt cx="128" cy="128"/>
          </a:xfrm>
        </p:grpSpPr>
        <p:sp>
          <p:nvSpPr>
            <p:cNvPr id="421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2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9" name="Group 25"/>
          <p:cNvGrpSpPr>
            <a:grpSpLocks/>
          </p:cNvGrpSpPr>
          <p:nvPr/>
        </p:nvGrpSpPr>
        <p:grpSpPr bwMode="auto">
          <a:xfrm flipV="1">
            <a:off x="5153150" y="4641908"/>
            <a:ext cx="99570" cy="76237"/>
            <a:chOff x="1784" y="1736"/>
            <a:chExt cx="128" cy="128"/>
          </a:xfrm>
        </p:grpSpPr>
        <p:sp>
          <p:nvSpPr>
            <p:cNvPr id="419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0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0" name="Group 28"/>
          <p:cNvGrpSpPr>
            <a:grpSpLocks/>
          </p:cNvGrpSpPr>
          <p:nvPr/>
        </p:nvGrpSpPr>
        <p:grpSpPr bwMode="auto">
          <a:xfrm flipV="1">
            <a:off x="5146927" y="4317900"/>
            <a:ext cx="99570" cy="76237"/>
            <a:chOff x="1784" y="1736"/>
            <a:chExt cx="128" cy="128"/>
          </a:xfrm>
        </p:grpSpPr>
        <p:sp>
          <p:nvSpPr>
            <p:cNvPr id="41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2" name="Group 34"/>
          <p:cNvGrpSpPr>
            <a:grpSpLocks/>
          </p:cNvGrpSpPr>
          <p:nvPr/>
        </p:nvGrpSpPr>
        <p:grpSpPr bwMode="auto">
          <a:xfrm flipV="1">
            <a:off x="5563876" y="4946856"/>
            <a:ext cx="99570" cy="76237"/>
            <a:chOff x="1784" y="1736"/>
            <a:chExt cx="128" cy="128"/>
          </a:xfrm>
        </p:grpSpPr>
        <p:sp>
          <p:nvSpPr>
            <p:cNvPr id="413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4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3" name="Group 37"/>
          <p:cNvGrpSpPr>
            <a:grpSpLocks/>
          </p:cNvGrpSpPr>
          <p:nvPr/>
        </p:nvGrpSpPr>
        <p:grpSpPr bwMode="auto">
          <a:xfrm flipV="1">
            <a:off x="5557653" y="4641908"/>
            <a:ext cx="99570" cy="76237"/>
            <a:chOff x="1784" y="1736"/>
            <a:chExt cx="128" cy="128"/>
          </a:xfrm>
        </p:grpSpPr>
        <p:sp>
          <p:nvSpPr>
            <p:cNvPr id="411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2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4" name="Group 40"/>
          <p:cNvGrpSpPr>
            <a:grpSpLocks/>
          </p:cNvGrpSpPr>
          <p:nvPr/>
        </p:nvGrpSpPr>
        <p:grpSpPr bwMode="auto">
          <a:xfrm flipV="1">
            <a:off x="5551429" y="4317900"/>
            <a:ext cx="99570" cy="76237"/>
            <a:chOff x="1784" y="1736"/>
            <a:chExt cx="128" cy="128"/>
          </a:xfrm>
        </p:grpSpPr>
        <p:sp>
          <p:nvSpPr>
            <p:cNvPr id="409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0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6" name="Group 46"/>
          <p:cNvGrpSpPr>
            <a:grpSpLocks/>
          </p:cNvGrpSpPr>
          <p:nvPr/>
        </p:nvGrpSpPr>
        <p:grpSpPr bwMode="auto">
          <a:xfrm flipV="1">
            <a:off x="6011940" y="4946856"/>
            <a:ext cx="99570" cy="76237"/>
            <a:chOff x="1784" y="1736"/>
            <a:chExt cx="128" cy="128"/>
          </a:xfrm>
        </p:grpSpPr>
        <p:sp>
          <p:nvSpPr>
            <p:cNvPr id="405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6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7" name="Group 49"/>
          <p:cNvGrpSpPr>
            <a:grpSpLocks/>
          </p:cNvGrpSpPr>
          <p:nvPr/>
        </p:nvGrpSpPr>
        <p:grpSpPr bwMode="auto">
          <a:xfrm flipV="1">
            <a:off x="6005717" y="4641908"/>
            <a:ext cx="99570" cy="76237"/>
            <a:chOff x="1784" y="1736"/>
            <a:chExt cx="128" cy="128"/>
          </a:xfrm>
        </p:grpSpPr>
        <p:sp>
          <p:nvSpPr>
            <p:cNvPr id="403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4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8" name="Group 52"/>
          <p:cNvGrpSpPr>
            <a:grpSpLocks/>
          </p:cNvGrpSpPr>
          <p:nvPr/>
        </p:nvGrpSpPr>
        <p:grpSpPr bwMode="auto">
          <a:xfrm flipV="1">
            <a:off x="5999494" y="4317900"/>
            <a:ext cx="99570" cy="76237"/>
            <a:chOff x="1784" y="1736"/>
            <a:chExt cx="128" cy="128"/>
          </a:xfrm>
        </p:grpSpPr>
        <p:sp>
          <p:nvSpPr>
            <p:cNvPr id="401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2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0" name="Group 58"/>
          <p:cNvGrpSpPr>
            <a:grpSpLocks/>
          </p:cNvGrpSpPr>
          <p:nvPr/>
        </p:nvGrpSpPr>
        <p:grpSpPr bwMode="auto">
          <a:xfrm flipV="1">
            <a:off x="6403997" y="4946856"/>
            <a:ext cx="99570" cy="76237"/>
            <a:chOff x="1784" y="1736"/>
            <a:chExt cx="128" cy="128"/>
          </a:xfrm>
        </p:grpSpPr>
        <p:sp>
          <p:nvSpPr>
            <p:cNvPr id="397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8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1" name="Group 61"/>
          <p:cNvGrpSpPr>
            <a:grpSpLocks/>
          </p:cNvGrpSpPr>
          <p:nvPr/>
        </p:nvGrpSpPr>
        <p:grpSpPr bwMode="auto">
          <a:xfrm flipV="1">
            <a:off x="6397774" y="4641908"/>
            <a:ext cx="99570" cy="76237"/>
            <a:chOff x="1784" y="1736"/>
            <a:chExt cx="128" cy="128"/>
          </a:xfrm>
        </p:grpSpPr>
        <p:sp>
          <p:nvSpPr>
            <p:cNvPr id="395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6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2" name="Group 64"/>
          <p:cNvGrpSpPr>
            <a:grpSpLocks/>
          </p:cNvGrpSpPr>
          <p:nvPr/>
        </p:nvGrpSpPr>
        <p:grpSpPr bwMode="auto">
          <a:xfrm flipV="1">
            <a:off x="6391551" y="4317900"/>
            <a:ext cx="99570" cy="76237"/>
            <a:chOff x="1784" y="1736"/>
            <a:chExt cx="128" cy="128"/>
          </a:xfrm>
        </p:grpSpPr>
        <p:sp>
          <p:nvSpPr>
            <p:cNvPr id="393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4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4" name="Group 70"/>
          <p:cNvGrpSpPr>
            <a:grpSpLocks/>
          </p:cNvGrpSpPr>
          <p:nvPr/>
        </p:nvGrpSpPr>
        <p:grpSpPr bwMode="auto">
          <a:xfrm flipV="1">
            <a:off x="6820946" y="4946856"/>
            <a:ext cx="99570" cy="76237"/>
            <a:chOff x="1784" y="1736"/>
            <a:chExt cx="128" cy="128"/>
          </a:xfrm>
        </p:grpSpPr>
        <p:sp>
          <p:nvSpPr>
            <p:cNvPr id="389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0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5" name="Group 73"/>
          <p:cNvGrpSpPr>
            <a:grpSpLocks/>
          </p:cNvGrpSpPr>
          <p:nvPr/>
        </p:nvGrpSpPr>
        <p:grpSpPr bwMode="auto">
          <a:xfrm flipV="1">
            <a:off x="6814723" y="4641908"/>
            <a:ext cx="99570" cy="76237"/>
            <a:chOff x="1784" y="1736"/>
            <a:chExt cx="128" cy="128"/>
          </a:xfrm>
        </p:grpSpPr>
        <p:sp>
          <p:nvSpPr>
            <p:cNvPr id="387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8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6" name="Group 76"/>
          <p:cNvGrpSpPr>
            <a:grpSpLocks/>
          </p:cNvGrpSpPr>
          <p:nvPr/>
        </p:nvGrpSpPr>
        <p:grpSpPr bwMode="auto">
          <a:xfrm flipV="1">
            <a:off x="6808500" y="4317900"/>
            <a:ext cx="99570" cy="76237"/>
            <a:chOff x="1784" y="1736"/>
            <a:chExt cx="128" cy="128"/>
          </a:xfrm>
        </p:grpSpPr>
        <p:sp>
          <p:nvSpPr>
            <p:cNvPr id="385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6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sp>
        <p:nvSpPr>
          <p:cNvPr id="433" name="Rectangle 432"/>
          <p:cNvSpPr/>
          <p:nvPr/>
        </p:nvSpPr>
        <p:spPr>
          <a:xfrm flipH="1">
            <a:off x="4442769" y="89863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6" name="Rectangle 435"/>
          <p:cNvSpPr/>
          <p:nvPr/>
        </p:nvSpPr>
        <p:spPr>
          <a:xfrm flipH="1">
            <a:off x="4421748" y="304367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7" name="Arc 436"/>
          <p:cNvSpPr/>
          <p:nvPr/>
        </p:nvSpPr>
        <p:spPr>
          <a:xfrm>
            <a:off x="3752195" y="1434662"/>
            <a:ext cx="1686910" cy="1481959"/>
          </a:xfrm>
          <a:prstGeom prst="arc">
            <a:avLst>
              <a:gd name="adj1" fmla="val 16200000"/>
              <a:gd name="adj2" fmla="val 5507398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610303" y="1324303"/>
            <a:ext cx="7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Detector</a:t>
            </a:r>
          </a:p>
        </p:txBody>
      </p:sp>
      <p:cxnSp>
        <p:nvCxnSpPr>
          <p:cNvPr id="441" name="Straight Arrow Connector 440"/>
          <p:cNvCxnSpPr/>
          <p:nvPr/>
        </p:nvCxnSpPr>
        <p:spPr>
          <a:xfrm flipV="1">
            <a:off x="4524703" y="1797269"/>
            <a:ext cx="788276" cy="3310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TextBox 442"/>
          <p:cNvSpPr txBox="1"/>
          <p:nvPr/>
        </p:nvSpPr>
        <p:spPr>
          <a:xfrm>
            <a:off x="4903076" y="1939159"/>
            <a:ext cx="11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Spectrometer, cont.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entering the second magnetic field, the ions move in a semicircle of radius </a:t>
            </a:r>
            <a:r>
              <a:rPr lang="en-US" i="1"/>
              <a:t>r</a:t>
            </a:r>
            <a:r>
              <a:rPr lang="en-US"/>
              <a:t> before striking a detector at </a:t>
            </a:r>
            <a:r>
              <a:rPr lang="en-US" i="1"/>
              <a:t>P</a:t>
            </a:r>
          </a:p>
          <a:p>
            <a:r>
              <a:rPr lang="en-US"/>
              <a:t>If the ions are positively charged, they deflect upward</a:t>
            </a:r>
          </a:p>
          <a:p>
            <a:r>
              <a:rPr lang="en-US"/>
              <a:t>If the ions are negatively charged, they deflect downward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</a:t>
            </a:r>
            <a:r>
              <a:rPr lang="en-US" b="1"/>
              <a:t>cyclotron</a:t>
            </a:r>
            <a:r>
              <a:rPr lang="en-US"/>
              <a:t> is a device that can accelerate charged particles to very high speeds</a:t>
            </a:r>
          </a:p>
          <a:p>
            <a:pPr>
              <a:lnSpc>
                <a:spcPct val="90000"/>
              </a:lnSpc>
            </a:pPr>
            <a:r>
              <a:rPr lang="en-US"/>
              <a:t>The energetic particles produced are used to bombard atomic nuclei and thereby produce reactions</a:t>
            </a:r>
          </a:p>
          <a:p>
            <a:pPr>
              <a:lnSpc>
                <a:spcPct val="90000"/>
              </a:lnSpc>
            </a:pPr>
            <a:r>
              <a:rPr lang="en-US"/>
              <a:t>These reactions can be analyzed by researchers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2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D</a:t>
            </a:r>
            <a:r>
              <a:rPr lang="en-US" sz="2800" baseline="-25000"/>
              <a:t>1</a:t>
            </a:r>
            <a:r>
              <a:rPr lang="en-US" sz="2800"/>
              <a:t> and D</a:t>
            </a:r>
            <a:r>
              <a:rPr lang="en-US" sz="2800" baseline="-25000"/>
              <a:t>2</a:t>
            </a:r>
            <a:r>
              <a:rPr lang="en-US" sz="2800"/>
              <a:t> are called </a:t>
            </a:r>
            <a:r>
              <a:rPr lang="en-US" sz="2800" i="1"/>
              <a:t>dees</a:t>
            </a:r>
            <a:r>
              <a:rPr lang="en-US" sz="2800"/>
              <a:t> because of their shape</a:t>
            </a:r>
          </a:p>
          <a:p>
            <a:pPr>
              <a:lnSpc>
                <a:spcPct val="90000"/>
              </a:lnSpc>
            </a:pPr>
            <a:r>
              <a:rPr lang="en-US" sz="2800"/>
              <a:t>A high frequency alternating potential is applied to the dees</a:t>
            </a:r>
          </a:p>
          <a:p>
            <a:pPr>
              <a:lnSpc>
                <a:spcPct val="90000"/>
              </a:lnSpc>
            </a:pPr>
            <a:r>
              <a:rPr lang="en-US" sz="2800"/>
              <a:t>A uniform magnetic field is perpendicular to them</a:t>
            </a:r>
          </a:p>
        </p:txBody>
      </p:sp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499" y="1731250"/>
            <a:ext cx="3228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3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7871" y="1265904"/>
            <a:ext cx="4478594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positive ion is released near the center and moves in a semicircular path</a:t>
            </a:r>
          </a:p>
          <a:p>
            <a:pPr>
              <a:lnSpc>
                <a:spcPct val="90000"/>
              </a:lnSpc>
            </a:pPr>
            <a:r>
              <a:rPr lang="en-US" dirty="0"/>
              <a:t>The potential difference is adjusted so that the polarity of the </a:t>
            </a:r>
            <a:r>
              <a:rPr lang="en-US" dirty="0" err="1"/>
              <a:t>dees</a:t>
            </a:r>
            <a:r>
              <a:rPr lang="en-US" dirty="0"/>
              <a:t> is reversed in the same time interval as the particle travels around one dee</a:t>
            </a:r>
          </a:p>
          <a:p>
            <a:pPr>
              <a:lnSpc>
                <a:spcPct val="90000"/>
              </a:lnSpc>
            </a:pPr>
            <a:r>
              <a:rPr lang="en-US" dirty="0"/>
              <a:t>This ensures the kinetic energy of the particle increases each trip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2FAA6-7728-ABF0-91A3-3F99FF4B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499" y="1731250"/>
            <a:ext cx="3228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CEDD-0F64-7FD7-5E47-1EBCA159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D6CBC-3181-EAEA-E157-EA810682759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00A8D6DF-7D99-1726-9C51-B3291BC45413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1922D2C-9A98-12F5-AA42-6C2B99D4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" y="36871"/>
            <a:ext cx="8583561" cy="689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9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final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The cyclotron’s operation is based on the fact that </a:t>
            </a:r>
            <a:r>
              <a:rPr lang="en-US" sz="2800" i="1"/>
              <a:t>T</a:t>
            </a:r>
            <a:r>
              <a:rPr lang="en-US" sz="2800"/>
              <a:t> is independent of the speed of the particles and of the radius of their path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When the energy of the ions in a cyclotron exceeds about 20 MeV, relativistic effects come into play</a:t>
            </a:r>
          </a:p>
          <a:p>
            <a:endParaRPr lang="en-US" sz="2800"/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2870200" y="3048000"/>
          <a:ext cx="29718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200" imgH="419040" progId="">
                  <p:embed/>
                </p:oleObj>
              </mc:Choice>
              <mc:Fallback>
                <p:oleObj name="Equation" r:id="rId2" imgW="1384200" imgH="419040" progId="">
                  <p:embed/>
                  <p:pic>
                    <p:nvPicPr>
                      <p:cNvPr id="132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3048000"/>
                        <a:ext cx="297180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When a current carrying conductor is placed in a magnetic field, a potential difference is generated in a direction perpendicular to both the current and the magnetic field</a:t>
            </a:r>
          </a:p>
          <a:p>
            <a:r>
              <a:rPr lang="en-US" sz="2800"/>
              <a:t>This phenomena is known as the </a:t>
            </a:r>
            <a:r>
              <a:rPr lang="en-US" sz="2800" i="1"/>
              <a:t>Hall effect</a:t>
            </a:r>
          </a:p>
          <a:p>
            <a:r>
              <a:rPr lang="en-US" sz="2800"/>
              <a:t>It arises from the deflection of charge carriers to one side of the conductor as a result of the magnetic forces they experience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242440" y="4035972"/>
            <a:ext cx="698939" cy="704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2458107" y="5378669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2583520" y="5004019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2721631" y="462482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893082" y="4418232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3164545" y="4375369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3497920" y="4384894"/>
            <a:ext cx="312738" cy="1143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3807482" y="4499194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4107520" y="4627782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4402795" y="4761132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4707595" y="4727794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988582" y="4518244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5202895" y="4280119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5374345" y="4027707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5541032" y="3770532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5679145" y="35324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845832" y="33038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6022045" y="3127594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6231595" y="3032344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6479245" y="2965669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6741182" y="2922807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993595" y="2894232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7250770" y="2870419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7512707" y="2846607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7769882" y="2775169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8022295" y="2637057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8241370" y="2432269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8408057" y="2203669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8550932" y="196078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8650945" y="171313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684927" y="86762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62605" y="1040524"/>
            <a:ext cx="4698127" cy="4264575"/>
            <a:chOff x="362602" y="1040524"/>
            <a:chExt cx="7772407" cy="4264575"/>
          </a:xfrm>
          <a:solidFill>
            <a:schemeClr val="accent3">
              <a:lumMod val="20000"/>
              <a:lumOff val="80000"/>
            </a:schemeClr>
          </a:solidFill>
        </p:grpSpPr>
        <p:cxnSp>
          <p:nvCxnSpPr>
            <p:cNvPr id="32" name="Straight Arrow Connector 31"/>
            <p:cNvCxnSpPr/>
            <p:nvPr/>
          </p:nvCxnSpPr>
          <p:spPr>
            <a:xfrm>
              <a:off x="3532526" y="161701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32526" y="25466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532526" y="34762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362602" y="1040524"/>
              <a:ext cx="3781875" cy="22702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485229" y="43754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485229" y="52898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174886" y="16322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174888" y="25618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127592" y="349153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127592" y="43906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127592" y="53050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372362" y="162700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372362" y="25566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372364" y="348628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325066" y="43854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325064" y="52998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Line 37"/>
          <p:cNvSpPr>
            <a:spLocks noChangeShapeType="1"/>
          </p:cNvSpPr>
          <p:nvPr/>
        </p:nvSpPr>
        <p:spPr bwMode="auto">
          <a:xfrm>
            <a:off x="654794" y="1947946"/>
            <a:ext cx="732572" cy="338054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46386" y="1954924"/>
            <a:ext cx="1277007" cy="3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5765" y="2256439"/>
            <a:ext cx="463588" cy="461664"/>
            <a:chOff x="2633664" y="1262063"/>
            <a:chExt cx="363894" cy="386840"/>
          </a:xfrm>
        </p:grpSpPr>
        <p:sp>
          <p:nvSpPr>
            <p:cNvPr id="60" name="TextBox 59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/>
                <a:t>ds</a:t>
              </a:r>
              <a:endParaRPr lang="en-US" sz="2400" i="1" dirty="0"/>
            </a:p>
          </p:txBody>
        </p:sp>
        <p:sp>
          <p:nvSpPr>
            <p:cNvPr id="61" name="Down Arrow 60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440969" y="1193450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63" name="Down Arrow 62"/>
          <p:cNvSpPr/>
          <p:nvPr/>
        </p:nvSpPr>
        <p:spPr>
          <a:xfrm rot="5400000" flipV="1">
            <a:off x="1652082" y="1147583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412124" y="5596758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681545" y="1555531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333296" y="573864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539655" y="1035271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378373" y="3310760"/>
            <a:ext cx="2837793" cy="1403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2632841" y="1056290"/>
            <a:ext cx="1308538" cy="2963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05380" y="161176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505380" y="25414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505380" y="34710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476791" y="43702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476791" y="52846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7707050" y="16270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707051" y="25566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678462" y="348628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678462" y="43854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678462" y="52998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617492" y="162174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6617492" y="25513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6617493" y="348102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588903" y="43801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588902" y="52945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8592231" y="160598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8592232" y="25356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563643" y="346526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563643" y="43644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563643" y="52788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Effect, cont.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Hall effect gives information regarding the sign of the charge carriers and their density</a:t>
            </a:r>
          </a:p>
          <a:p>
            <a:r>
              <a:rPr lang="en-US"/>
              <a:t>It can also be used to measure magnetic fields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D90B-3762-63C4-A239-19E9EE2C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E33-A1E6-7A3D-07F4-A1AA32839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4267200"/>
            <a:ext cx="3770671" cy="9052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https://www.eeweb.com/detection-of-brushless-motor-rotation/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AE92832-DF45-6A49-4D48-441F398D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8" y="1823115"/>
            <a:ext cx="3501901" cy="217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Schematic representation of the Hall effect sensor for measuring of the vehicle speed (a) and a real photo with the Hall sensor (green) properly positioned for detecting the rotation speed of the wheel (red) (b).">
            <a:extLst>
              <a:ext uri="{FF2B5EF4-FFF2-40B4-BE49-F238E27FC236}">
                <a16:creationId xmlns:a16="http://schemas.microsoft.com/office/drawing/2014/main" id="{78019D8A-7474-AA5E-8FBA-286FAC70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016" y="1823115"/>
            <a:ext cx="4216873" cy="201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EEB6AF-B439-2996-EFED-943D4C4250A1}"/>
              </a:ext>
            </a:extLst>
          </p:cNvPr>
          <p:cNvSpPr txBox="1">
            <a:spLocks/>
          </p:cNvSpPr>
          <p:nvPr/>
        </p:nvSpPr>
        <p:spPr>
          <a:xfrm>
            <a:off x="4916129" y="4240057"/>
            <a:ext cx="3770671" cy="905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https://www.researchgate.net/figure/Schematic-representation-of-the-Hall-effect-sensor-for-measuring-of-the-vehicle-speed-a_fig8_337682868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47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9269" y="279049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399" y="2343806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1" name="Freeform 10"/>
          <p:cNvSpPr/>
          <p:nvPr/>
        </p:nvSpPr>
        <p:spPr>
          <a:xfrm>
            <a:off x="2743200" y="2758966"/>
            <a:ext cx="599090" cy="409904"/>
          </a:xfrm>
          <a:custGeom>
            <a:avLst/>
            <a:gdLst>
              <a:gd name="connsiteX0" fmla="*/ 7883 w 386255"/>
              <a:gd name="connsiteY0" fmla="*/ 0 h 378373"/>
              <a:gd name="connsiteX1" fmla="*/ 149772 w 386255"/>
              <a:gd name="connsiteY1" fmla="*/ 173421 h 378373"/>
              <a:gd name="connsiteX2" fmla="*/ 39414 w 386255"/>
              <a:gd name="connsiteY2" fmla="*/ 204952 h 378373"/>
              <a:gd name="connsiteX3" fmla="*/ 386255 w 386255"/>
              <a:gd name="connsiteY3" fmla="*/ 378373 h 37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55" h="378373">
                <a:moveTo>
                  <a:pt x="7883" y="0"/>
                </a:moveTo>
                <a:cubicBezTo>
                  <a:pt x="76200" y="69631"/>
                  <a:pt x="144517" y="139262"/>
                  <a:pt x="149772" y="173421"/>
                </a:cubicBezTo>
                <a:cubicBezTo>
                  <a:pt x="155027" y="207580"/>
                  <a:pt x="0" y="170793"/>
                  <a:pt x="39414" y="204952"/>
                </a:cubicBezTo>
                <a:cubicBezTo>
                  <a:pt x="78828" y="239111"/>
                  <a:pt x="232541" y="308742"/>
                  <a:pt x="386255" y="378373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470635" y="3048001"/>
            <a:ext cx="851338" cy="81455"/>
          </a:xfrm>
          <a:custGeom>
            <a:avLst/>
            <a:gdLst>
              <a:gd name="connsiteX0" fmla="*/ 851338 w 851338"/>
              <a:gd name="connsiteY0" fmla="*/ 10510 h 81455"/>
              <a:gd name="connsiteX1" fmla="*/ 504496 w 851338"/>
              <a:gd name="connsiteY1" fmla="*/ 10510 h 81455"/>
              <a:gd name="connsiteX2" fmla="*/ 551793 w 851338"/>
              <a:gd name="connsiteY2" fmla="*/ 73572 h 81455"/>
              <a:gd name="connsiteX3" fmla="*/ 0 w 851338"/>
              <a:gd name="connsiteY3" fmla="*/ 57806 h 81455"/>
              <a:gd name="connsiteX4" fmla="*/ 0 w 851338"/>
              <a:gd name="connsiteY4" fmla="*/ 57806 h 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338" h="81455">
                <a:moveTo>
                  <a:pt x="851338" y="10510"/>
                </a:moveTo>
                <a:cubicBezTo>
                  <a:pt x="702879" y="5255"/>
                  <a:pt x="554420" y="0"/>
                  <a:pt x="504496" y="10510"/>
                </a:cubicBezTo>
                <a:cubicBezTo>
                  <a:pt x="454572" y="21020"/>
                  <a:pt x="635876" y="65689"/>
                  <a:pt x="551793" y="73572"/>
                </a:cubicBezTo>
                <a:cubicBezTo>
                  <a:pt x="467710" y="81455"/>
                  <a:pt x="0" y="57806"/>
                  <a:pt x="0" y="57806"/>
                </a:cubicBezTo>
                <a:lnTo>
                  <a:pt x="0" y="57806"/>
                </a:ln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/>
        </p:nvSpPr>
        <p:spPr>
          <a:xfrm>
            <a:off x="2664371" y="2412124"/>
            <a:ext cx="3578773" cy="1182415"/>
          </a:xfrm>
          <a:prstGeom prst="parallelogram">
            <a:avLst>
              <a:gd name="adj" fmla="val 1351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35669" y="2422634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 rot="16200000" flipV="1">
            <a:off x="4710893" y="2365444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/>
          <p:cNvSpPr/>
          <p:nvPr/>
        </p:nvSpPr>
        <p:spPr>
          <a:xfrm rot="16200000" flipV="1">
            <a:off x="2687651" y="2360189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4372" y="3594538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83883" y="28640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993943" y="266963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7259" y="356829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90021" y="3342310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60401" y="31951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70461" y="295339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80521" y="275894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13837" y="365760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76599" y="341585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>
            <a:off x="5270907" y="318988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>
            <a:off x="5565201" y="294813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5875261" y="27536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5400000">
            <a:off x="4708577" y="36523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4987105" y="342636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457899" y="306378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682359" y="1387366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046483" y="1855077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808483" y="3815256"/>
            <a:ext cx="10510" cy="108256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4088525" y="3883574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11214" y="438281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9" name="Freeform 38"/>
          <p:cNvSpPr/>
          <p:nvPr/>
        </p:nvSpPr>
        <p:spPr>
          <a:xfrm rot="10800000">
            <a:off x="5156086" y="1753275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 rot="10800000">
            <a:off x="3000680" y="3732971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cont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8300" y="3822700"/>
            <a:ext cx="7848600" cy="2057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/>
              <a:t>When the charge carriers are negative, the upper edge of the conductor becomes negatively charged</a:t>
            </a:r>
          </a:p>
          <a:p>
            <a:pPr>
              <a:lnSpc>
                <a:spcPct val="90000"/>
              </a:lnSpc>
            </a:pPr>
            <a:r>
              <a:rPr lang="en-US" sz="2800"/>
              <a:t>When the charge carriers are positive, the upper edge becomes positively charged</a:t>
            </a:r>
          </a:p>
        </p:txBody>
      </p:sp>
      <p:pic>
        <p:nvPicPr>
          <p:cNvPr id="136196" name="Picture 4" descr="29-2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500" y="1466850"/>
            <a:ext cx="8726488" cy="2120900"/>
          </a:xfrm>
          <a:noFill/>
          <a:ln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final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0" y="1560513"/>
            <a:ext cx="8193088" cy="4611687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>
                <a:latin typeface="Symbol" pitchFamily="18" charset="2"/>
              </a:rPr>
              <a:t>D</a:t>
            </a:r>
            <a:r>
              <a:rPr lang="en-US" sz="2800" i="1"/>
              <a:t>V</a:t>
            </a:r>
            <a:r>
              <a:rPr lang="en-US" sz="2800" baseline="-25000"/>
              <a:t>H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400" baseline="-25000"/>
              <a:t>H</a:t>
            </a:r>
            <a:r>
              <a:rPr lang="en-US" sz="2400" i="1"/>
              <a:t>d</a:t>
            </a:r>
            <a:r>
              <a:rPr lang="en-US" sz="2400"/>
              <a:t> =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 i="1"/>
              <a:t> B d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d</a:t>
            </a:r>
            <a:r>
              <a:rPr lang="en-US" sz="2400"/>
              <a:t> is the width of the conductor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is the drift velocity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If </a:t>
            </a:r>
            <a:r>
              <a:rPr lang="en-US" sz="2400" i="1"/>
              <a:t>B</a:t>
            </a:r>
            <a:r>
              <a:rPr lang="en-US" sz="2400"/>
              <a:t> and </a:t>
            </a:r>
            <a:r>
              <a:rPr lang="en-US" sz="2400" i="1"/>
              <a:t>d</a:t>
            </a:r>
            <a:r>
              <a:rPr lang="en-US" sz="2400"/>
              <a:t> are known,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can be found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>
              <a:buFont typeface="Wingdings" pitchFamily="2" charset="2"/>
              <a:buChar char="§"/>
            </a:pPr>
            <a:r>
              <a:rPr lang="en-US" sz="2800"/>
              <a:t> 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R</a:t>
            </a:r>
            <a:r>
              <a:rPr lang="en-US" sz="2400" baseline="-25000"/>
              <a:t>H</a:t>
            </a:r>
            <a:r>
              <a:rPr lang="en-US" sz="2400"/>
              <a:t> = 1 / </a:t>
            </a:r>
            <a:r>
              <a:rPr lang="en-US" sz="2400" i="1"/>
              <a:t>nq</a:t>
            </a:r>
            <a:r>
              <a:rPr lang="en-US" sz="2400"/>
              <a:t> is called the </a:t>
            </a:r>
            <a:r>
              <a:rPr lang="en-US" sz="2400" b="1"/>
              <a:t>Hall coefficient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A properly calibrated conductor can be used to measure the magnitude of an unknown magnetic field</a:t>
            </a:r>
          </a:p>
        </p:txBody>
      </p:sp>
      <p:graphicFrame>
        <p:nvGraphicFramePr>
          <p:cNvPr id="137220" name="Object 4"/>
          <p:cNvGraphicFramePr>
            <a:graphicFrameLocks noChangeAspect="1"/>
          </p:cNvGraphicFramePr>
          <p:nvPr/>
        </p:nvGraphicFramePr>
        <p:xfrm>
          <a:off x="1676400" y="3721100"/>
          <a:ext cx="27432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419040" progId="">
                  <p:embed/>
                </p:oleObj>
              </mc:Choice>
              <mc:Fallback>
                <p:oleObj name="Equation" r:id="rId2" imgW="1282680" imgH="419040" progId="">
                  <p:embed/>
                  <p:pic>
                    <p:nvPicPr>
                      <p:cNvPr id="137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21100"/>
                        <a:ext cx="2743200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1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3102" name="Rectangle 14"/>
          <p:cNvSpPr>
            <a:spLocks noGrp="1" noChangeArrowheads="1"/>
          </p:cNvSpPr>
          <p:nvPr>
            <p:ph idx="1"/>
          </p:nvPr>
        </p:nvSpPr>
        <p:spPr>
          <a:xfrm>
            <a:off x="0" y="876300"/>
            <a:ext cx="3543300" cy="2395538"/>
          </a:xfrm>
          <a:noFill/>
          <a:ln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40000"/>
              </a:lnSpc>
              <a:buNone/>
            </a:pPr>
            <a:r>
              <a:rPr lang="en-US" sz="2200" b="1" dirty="0"/>
              <a:t>	</a:t>
            </a:r>
            <a:r>
              <a:rPr lang="en-US" b="1" dirty="0"/>
              <a:t>A beam of atoms enters a magnetic field region.  What path will the atoms follow?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789363" y="863600"/>
            <a:ext cx="5056187" cy="2505075"/>
            <a:chOff x="2569" y="2228"/>
            <a:chExt cx="2695" cy="1782"/>
          </a:xfrm>
        </p:grpSpPr>
        <p:sp>
          <p:nvSpPr>
            <p:cNvPr id="1753093" name="Line 5"/>
            <p:cNvSpPr>
              <a:spLocks noChangeShapeType="1"/>
            </p:cNvSpPr>
            <p:nvPr/>
          </p:nvSpPr>
          <p:spPr bwMode="auto">
            <a:xfrm>
              <a:off x="2569" y="3014"/>
              <a:ext cx="261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53094" name="Picture 6"/>
            <p:cNvPicPr>
              <a:picLocks noChangeArrowheads="1"/>
            </p:cNvPicPr>
            <p:nvPr/>
          </p:nvPicPr>
          <p:blipFill>
            <a:blip r:embed="rId3" cstate="print"/>
            <a:srcRect l="49559" b="52271"/>
            <a:stretch>
              <a:fillRect/>
            </a:stretch>
          </p:blipFill>
          <p:spPr bwMode="auto">
            <a:xfrm>
              <a:off x="2976" y="3013"/>
              <a:ext cx="2142" cy="73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53095" name="Rectangle 7"/>
            <p:cNvSpPr>
              <a:spLocks noChangeArrowheads="1"/>
            </p:cNvSpPr>
            <p:nvPr/>
          </p:nvSpPr>
          <p:spPr bwMode="auto">
            <a:xfrm>
              <a:off x="3021" y="2294"/>
              <a:ext cx="2059" cy="1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53096" name="Line 8"/>
            <p:cNvSpPr>
              <a:spLocks noChangeShapeType="1"/>
            </p:cNvSpPr>
            <p:nvPr/>
          </p:nvSpPr>
          <p:spPr bwMode="auto">
            <a:xfrm flipV="1">
              <a:off x="2962" y="2343"/>
              <a:ext cx="1963" cy="66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097" name="Line 9"/>
            <p:cNvSpPr>
              <a:spLocks noChangeShapeType="1"/>
            </p:cNvSpPr>
            <p:nvPr/>
          </p:nvSpPr>
          <p:spPr bwMode="auto">
            <a:xfrm>
              <a:off x="3014" y="3028"/>
              <a:ext cx="1919" cy="71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098" name="Rectangle 10"/>
            <p:cNvSpPr>
              <a:spLocks noChangeArrowheads="1"/>
            </p:cNvSpPr>
            <p:nvPr/>
          </p:nvSpPr>
          <p:spPr bwMode="auto">
            <a:xfrm>
              <a:off x="4237" y="222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1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3099" name="Rectangle 11"/>
            <p:cNvSpPr>
              <a:spLocks noChangeArrowheads="1"/>
            </p:cNvSpPr>
            <p:nvPr/>
          </p:nvSpPr>
          <p:spPr bwMode="auto">
            <a:xfrm>
              <a:off x="5040" y="268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2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3100" name="Rectangle 12"/>
            <p:cNvSpPr>
              <a:spLocks noChangeArrowheads="1"/>
            </p:cNvSpPr>
            <p:nvPr/>
          </p:nvSpPr>
          <p:spPr bwMode="auto">
            <a:xfrm>
              <a:off x="5063" y="336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3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3101" name="Rectangle 13"/>
            <p:cNvSpPr>
              <a:spLocks noChangeArrowheads="1"/>
            </p:cNvSpPr>
            <p:nvPr/>
          </p:nvSpPr>
          <p:spPr bwMode="auto">
            <a:xfrm>
              <a:off x="4224" y="353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4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138" name="AutoShape 2"/>
          <p:cNvSpPr>
            <a:spLocks noChangeArrowheads="1"/>
          </p:cNvSpPr>
          <p:nvPr/>
        </p:nvSpPr>
        <p:spPr bwMode="auto">
          <a:xfrm>
            <a:off x="788988" y="4103688"/>
            <a:ext cx="7180262" cy="12223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55139" name="Rectangle 3"/>
          <p:cNvSpPr>
            <a:spLocks noChangeArrowheads="1"/>
          </p:cNvSpPr>
          <p:nvPr/>
        </p:nvSpPr>
        <p:spPr bwMode="auto">
          <a:xfrm>
            <a:off x="920750" y="4159250"/>
            <a:ext cx="69913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Atoms are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neutral</a:t>
            </a:r>
            <a:r>
              <a:rPr lang="en-US" sz="2000" b="1">
                <a:solidFill>
                  <a:schemeClr val="bg2"/>
                </a:solidFill>
              </a:rPr>
              <a:t> objects whose net charge is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zero</a:t>
            </a:r>
            <a:r>
              <a:rPr lang="en-US" sz="2000" b="1">
                <a:solidFill>
                  <a:schemeClr val="bg2"/>
                </a:solidFill>
              </a:rPr>
              <a:t>.  Thus they do not experience a magnetic force. </a:t>
            </a:r>
          </a:p>
        </p:txBody>
      </p:sp>
      <p:sp>
        <p:nvSpPr>
          <p:cNvPr id="1755141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5153" name="Rectangle 17"/>
          <p:cNvSpPr>
            <a:spLocks noGrp="1" noChangeArrowheads="1"/>
          </p:cNvSpPr>
          <p:nvPr>
            <p:ph idx="1"/>
          </p:nvPr>
        </p:nvSpPr>
        <p:spPr>
          <a:xfrm>
            <a:off x="0" y="876300"/>
            <a:ext cx="3543300" cy="2395538"/>
          </a:xfrm>
          <a:noFill/>
          <a:ln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40000"/>
              </a:lnSpc>
              <a:buNone/>
            </a:pPr>
            <a:r>
              <a:rPr lang="en-US" sz="2200" b="1" dirty="0"/>
              <a:t>	</a:t>
            </a:r>
            <a:r>
              <a:rPr lang="en-US" b="1" dirty="0"/>
              <a:t>A beam of atoms enters a magnetic field region.  What path will the atoms follow?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89363" y="863600"/>
            <a:ext cx="5056187" cy="2505075"/>
            <a:chOff x="2569" y="2228"/>
            <a:chExt cx="2695" cy="1782"/>
          </a:xfrm>
        </p:grpSpPr>
        <p:sp>
          <p:nvSpPr>
            <p:cNvPr id="1755143" name="Line 7"/>
            <p:cNvSpPr>
              <a:spLocks noChangeShapeType="1"/>
            </p:cNvSpPr>
            <p:nvPr/>
          </p:nvSpPr>
          <p:spPr bwMode="auto">
            <a:xfrm>
              <a:off x="2569" y="3014"/>
              <a:ext cx="261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55144" name="Picture 8"/>
            <p:cNvPicPr>
              <a:picLocks noChangeArrowheads="1"/>
            </p:cNvPicPr>
            <p:nvPr/>
          </p:nvPicPr>
          <p:blipFill>
            <a:blip r:embed="rId3" cstate="print"/>
            <a:srcRect l="49559" b="52271"/>
            <a:stretch>
              <a:fillRect/>
            </a:stretch>
          </p:blipFill>
          <p:spPr bwMode="auto">
            <a:xfrm>
              <a:off x="2976" y="3013"/>
              <a:ext cx="2142" cy="73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55145" name="Rectangle 9"/>
            <p:cNvSpPr>
              <a:spLocks noChangeArrowheads="1"/>
            </p:cNvSpPr>
            <p:nvPr/>
          </p:nvSpPr>
          <p:spPr bwMode="auto">
            <a:xfrm>
              <a:off x="3021" y="2294"/>
              <a:ext cx="2059" cy="1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55146" name="Line 10"/>
            <p:cNvSpPr>
              <a:spLocks noChangeShapeType="1"/>
            </p:cNvSpPr>
            <p:nvPr/>
          </p:nvSpPr>
          <p:spPr bwMode="auto">
            <a:xfrm flipV="1">
              <a:off x="2962" y="2343"/>
              <a:ext cx="1963" cy="66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147" name="Line 11"/>
            <p:cNvSpPr>
              <a:spLocks noChangeShapeType="1"/>
            </p:cNvSpPr>
            <p:nvPr/>
          </p:nvSpPr>
          <p:spPr bwMode="auto">
            <a:xfrm>
              <a:off x="3014" y="3028"/>
              <a:ext cx="1919" cy="71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148" name="Rectangle 12"/>
            <p:cNvSpPr>
              <a:spLocks noChangeArrowheads="1"/>
            </p:cNvSpPr>
            <p:nvPr/>
          </p:nvSpPr>
          <p:spPr bwMode="auto">
            <a:xfrm>
              <a:off x="4237" y="222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1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5149" name="Rectangle 13"/>
            <p:cNvSpPr>
              <a:spLocks noChangeArrowheads="1"/>
            </p:cNvSpPr>
            <p:nvPr/>
          </p:nvSpPr>
          <p:spPr bwMode="auto">
            <a:xfrm>
              <a:off x="5040" y="268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2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5150" name="Rectangle 14"/>
            <p:cNvSpPr>
              <a:spLocks noChangeArrowheads="1"/>
            </p:cNvSpPr>
            <p:nvPr/>
          </p:nvSpPr>
          <p:spPr bwMode="auto">
            <a:xfrm>
              <a:off x="5063" y="336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3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5151" name="Rectangle 15"/>
            <p:cNvSpPr>
              <a:spLocks noChangeArrowheads="1"/>
            </p:cNvSpPr>
            <p:nvPr/>
          </p:nvSpPr>
          <p:spPr bwMode="auto">
            <a:xfrm>
              <a:off x="4224" y="353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4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</p:grpSp>
      <p:sp>
        <p:nvSpPr>
          <p:cNvPr id="1755152" name="Oval 16"/>
          <p:cNvSpPr>
            <a:spLocks noChangeArrowheads="1"/>
          </p:cNvSpPr>
          <p:nvPr/>
        </p:nvSpPr>
        <p:spPr bwMode="auto">
          <a:xfrm>
            <a:off x="8259763" y="1249363"/>
            <a:ext cx="687387" cy="91598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55154" name="Text Box 18"/>
          <p:cNvSpPr txBox="1">
            <a:spLocks noChangeArrowheads="1"/>
          </p:cNvSpPr>
          <p:nvPr/>
        </p:nvSpPr>
        <p:spPr bwMode="auto">
          <a:xfrm>
            <a:off x="0" y="5868988"/>
            <a:ext cx="9144000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charge would follow path #3?  What about path #1?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475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69476" name="Rectangle 4"/>
          <p:cNvSpPr>
            <a:spLocks noChangeArrowheads="1"/>
          </p:cNvSpPr>
          <p:nvPr/>
        </p:nvSpPr>
        <p:spPr bwMode="auto">
          <a:xfrm>
            <a:off x="0" y="788988"/>
            <a:ext cx="4651375" cy="276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What direction would a </a:t>
            </a:r>
            <a:r>
              <a:rPr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field have to point for a beam of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electrons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moving to the right to go </a:t>
            </a:r>
            <a:r>
              <a:rPr lang="en-US" sz="20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undeflected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through a region where there is a uniform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electric field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pointing vertically upward? </a:t>
            </a:r>
          </a:p>
        </p:txBody>
      </p:sp>
      <p:sp>
        <p:nvSpPr>
          <p:cNvPr id="1769477" name="Rectangle 5"/>
          <p:cNvSpPr>
            <a:spLocks noChangeArrowheads="1"/>
          </p:cNvSpPr>
          <p:nvPr/>
        </p:nvSpPr>
        <p:spPr bwMode="auto">
          <a:xfrm>
            <a:off x="5402263" y="846138"/>
            <a:ext cx="3741737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up (parallel to 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down (antiparallel to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into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out of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impossible to accomplish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606675" y="3549650"/>
            <a:ext cx="3767138" cy="3021013"/>
            <a:chOff x="3387" y="2265"/>
            <a:chExt cx="2373" cy="1903"/>
          </a:xfrm>
        </p:grpSpPr>
        <p:sp>
          <p:nvSpPr>
            <p:cNvPr id="1769479" name="Rectangle 7"/>
            <p:cNvSpPr>
              <a:spLocks noChangeArrowheads="1"/>
            </p:cNvSpPr>
            <p:nvPr/>
          </p:nvSpPr>
          <p:spPr bwMode="auto">
            <a:xfrm>
              <a:off x="3387" y="2265"/>
              <a:ext cx="2373" cy="190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3947" y="2418"/>
              <a:ext cx="1813" cy="1700"/>
              <a:chOff x="3264" y="2352"/>
              <a:chExt cx="1872" cy="1700"/>
            </a:xfrm>
          </p:grpSpPr>
          <p:sp>
            <p:nvSpPr>
              <p:cNvPr id="1769481" name="Line 9"/>
              <p:cNvSpPr>
                <a:spLocks noChangeShapeType="1"/>
              </p:cNvSpPr>
              <p:nvPr/>
            </p:nvSpPr>
            <p:spPr bwMode="auto">
              <a:xfrm flipV="1">
                <a:off x="355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2" name="Line 10"/>
              <p:cNvSpPr>
                <a:spLocks noChangeShapeType="1"/>
              </p:cNvSpPr>
              <p:nvPr/>
            </p:nvSpPr>
            <p:spPr bwMode="auto">
              <a:xfrm flipV="1">
                <a:off x="3840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3" name="Line 11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4" name="Line 12"/>
              <p:cNvSpPr>
                <a:spLocks noChangeShapeType="1"/>
              </p:cNvSpPr>
              <p:nvPr/>
            </p:nvSpPr>
            <p:spPr bwMode="auto">
              <a:xfrm flipV="1">
                <a:off x="417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5" name="Line 13"/>
              <p:cNvSpPr>
                <a:spLocks noChangeShapeType="1"/>
              </p:cNvSpPr>
              <p:nvPr/>
            </p:nvSpPr>
            <p:spPr bwMode="auto">
              <a:xfrm flipV="1">
                <a:off x="4848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6" name="Line 14"/>
              <p:cNvSpPr>
                <a:spLocks noChangeShapeType="1"/>
              </p:cNvSpPr>
              <p:nvPr/>
            </p:nvSpPr>
            <p:spPr bwMode="auto">
              <a:xfrm flipV="1">
                <a:off x="3264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7" name="Line 15"/>
              <p:cNvSpPr>
                <a:spLocks noChangeShapeType="1"/>
              </p:cNvSpPr>
              <p:nvPr/>
            </p:nvSpPr>
            <p:spPr bwMode="auto">
              <a:xfrm flipV="1">
                <a:off x="513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69488" name="Rectangle 16"/>
            <p:cNvSpPr>
              <a:spLocks noChangeArrowheads="1"/>
            </p:cNvSpPr>
            <p:nvPr/>
          </p:nvSpPr>
          <p:spPr bwMode="auto">
            <a:xfrm>
              <a:off x="3551" y="3453"/>
              <a:ext cx="93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</a:rPr>
                <a:t>electrons</a:t>
              </a:r>
              <a:endParaRPr lang="en-US" b="1"/>
            </a:p>
          </p:txBody>
        </p:sp>
        <p:sp>
          <p:nvSpPr>
            <p:cNvPr id="1769489" name="Rectangle 17"/>
            <p:cNvSpPr>
              <a:spLocks noChangeArrowheads="1"/>
            </p:cNvSpPr>
            <p:nvPr/>
          </p:nvSpPr>
          <p:spPr bwMode="auto">
            <a:xfrm>
              <a:off x="5204" y="2324"/>
              <a:ext cx="251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</a:t>
              </a:r>
              <a:endParaRPr lang="en-US" b="1"/>
            </a:p>
          </p:txBody>
        </p:sp>
        <p:sp>
          <p:nvSpPr>
            <p:cNvPr id="1769490" name="Line 18"/>
            <p:cNvSpPr>
              <a:spLocks noChangeShapeType="1"/>
            </p:cNvSpPr>
            <p:nvPr/>
          </p:nvSpPr>
          <p:spPr bwMode="auto">
            <a:xfrm rot="1099154" flipV="1">
              <a:off x="3615" y="3074"/>
              <a:ext cx="1925" cy="64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491" name="Rectangle 19"/>
            <p:cNvSpPr>
              <a:spLocks noChangeArrowheads="1"/>
            </p:cNvSpPr>
            <p:nvPr/>
          </p:nvSpPr>
          <p:spPr bwMode="auto">
            <a:xfrm>
              <a:off x="4876" y="3420"/>
              <a:ext cx="224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69492" name="Rectangle 20"/>
            <p:cNvSpPr>
              <a:spLocks noChangeArrowheads="1"/>
            </p:cNvSpPr>
            <p:nvPr/>
          </p:nvSpPr>
          <p:spPr bwMode="auto">
            <a:xfrm>
              <a:off x="4604" y="2993"/>
              <a:ext cx="720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 = ?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22" name="AutoShape 2"/>
          <p:cNvSpPr>
            <a:spLocks noChangeArrowheads="1"/>
          </p:cNvSpPr>
          <p:nvPr/>
        </p:nvSpPr>
        <p:spPr bwMode="auto">
          <a:xfrm>
            <a:off x="0" y="3630613"/>
            <a:ext cx="5281613" cy="3060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71523" name="Rectangle 3"/>
          <p:cNvSpPr>
            <a:spLocks noChangeArrowheads="1"/>
          </p:cNvSpPr>
          <p:nvPr/>
        </p:nvSpPr>
        <p:spPr bwMode="auto">
          <a:xfrm>
            <a:off x="-71438" y="3709988"/>
            <a:ext cx="5334001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Without a </a:t>
            </a:r>
            <a:r>
              <a:rPr lang="en-US" sz="2000" b="1" i="1">
                <a:solidFill>
                  <a:schemeClr val="bg2"/>
                </a:solidFill>
              </a:rPr>
              <a:t>B</a:t>
            </a:r>
            <a:r>
              <a:rPr lang="en-US" sz="2000" b="1">
                <a:solidFill>
                  <a:schemeClr val="bg2"/>
                </a:solidFill>
              </a:rPr>
              <a:t> field, the electrons feel an electric force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downwards</a:t>
            </a:r>
            <a:r>
              <a:rPr lang="en-US" sz="2000" b="1">
                <a:solidFill>
                  <a:schemeClr val="bg2"/>
                </a:solidFill>
              </a:rPr>
              <a:t>.  In order to compensate, the magnetic force has to point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upwards</a:t>
            </a:r>
            <a:r>
              <a:rPr lang="en-US" sz="2000" b="1">
                <a:solidFill>
                  <a:schemeClr val="bg2"/>
                </a:solidFill>
              </a:rPr>
              <a:t>.   Using the right-hand rule and the fact that the electrons are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negatively charged</a:t>
            </a:r>
            <a:r>
              <a:rPr lang="en-US" sz="2000" b="1">
                <a:solidFill>
                  <a:schemeClr val="bg2"/>
                </a:solidFill>
              </a:rPr>
              <a:t> leads to a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pointing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out of the page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71525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71526" name="Oval 6"/>
          <p:cNvSpPr>
            <a:spLocks noChangeArrowheads="1"/>
          </p:cNvSpPr>
          <p:nvPr/>
        </p:nvSpPr>
        <p:spPr bwMode="auto">
          <a:xfrm>
            <a:off x="5024438" y="2073275"/>
            <a:ext cx="3338512" cy="4762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1527" name="Rectangle 7"/>
          <p:cNvSpPr>
            <a:spLocks noChangeArrowheads="1"/>
          </p:cNvSpPr>
          <p:nvPr/>
        </p:nvSpPr>
        <p:spPr bwMode="auto">
          <a:xfrm>
            <a:off x="0" y="788988"/>
            <a:ext cx="4651375" cy="276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What direction would a </a:t>
            </a:r>
            <a:r>
              <a:rPr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field have to point for a beam of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electrons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moving to the right to go </a:t>
            </a:r>
            <a:r>
              <a:rPr lang="en-US" sz="20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undeflected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through a region where there is a uniform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electric field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pointing vertically upward? </a:t>
            </a:r>
          </a:p>
        </p:txBody>
      </p:sp>
      <p:sp>
        <p:nvSpPr>
          <p:cNvPr id="1771528" name="Rectangle 8"/>
          <p:cNvSpPr>
            <a:spLocks noChangeArrowheads="1"/>
          </p:cNvSpPr>
          <p:nvPr/>
        </p:nvSpPr>
        <p:spPr bwMode="auto">
          <a:xfrm>
            <a:off x="5402263" y="846138"/>
            <a:ext cx="3741737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up (parallel to 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down (antiparallel to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into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out of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impossible to accomplish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376863" y="3595688"/>
            <a:ext cx="3767137" cy="3021012"/>
            <a:chOff x="3387" y="2265"/>
            <a:chExt cx="2373" cy="1903"/>
          </a:xfrm>
        </p:grpSpPr>
        <p:sp>
          <p:nvSpPr>
            <p:cNvPr id="1771530" name="Rectangle 10"/>
            <p:cNvSpPr>
              <a:spLocks noChangeArrowheads="1"/>
            </p:cNvSpPr>
            <p:nvPr/>
          </p:nvSpPr>
          <p:spPr bwMode="auto">
            <a:xfrm>
              <a:off x="3387" y="2265"/>
              <a:ext cx="2373" cy="190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947" y="2418"/>
              <a:ext cx="1813" cy="1700"/>
              <a:chOff x="3264" y="2352"/>
              <a:chExt cx="1872" cy="1700"/>
            </a:xfrm>
          </p:grpSpPr>
          <p:sp>
            <p:nvSpPr>
              <p:cNvPr id="1771532" name="Line 12"/>
              <p:cNvSpPr>
                <a:spLocks noChangeShapeType="1"/>
              </p:cNvSpPr>
              <p:nvPr/>
            </p:nvSpPr>
            <p:spPr bwMode="auto">
              <a:xfrm flipV="1">
                <a:off x="355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3" name="Line 13"/>
              <p:cNvSpPr>
                <a:spLocks noChangeShapeType="1"/>
              </p:cNvSpPr>
              <p:nvPr/>
            </p:nvSpPr>
            <p:spPr bwMode="auto">
              <a:xfrm flipV="1">
                <a:off x="3840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4" name="Line 14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5" name="Line 15"/>
              <p:cNvSpPr>
                <a:spLocks noChangeShapeType="1"/>
              </p:cNvSpPr>
              <p:nvPr/>
            </p:nvSpPr>
            <p:spPr bwMode="auto">
              <a:xfrm flipV="1">
                <a:off x="417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6" name="Line 16"/>
              <p:cNvSpPr>
                <a:spLocks noChangeShapeType="1"/>
              </p:cNvSpPr>
              <p:nvPr/>
            </p:nvSpPr>
            <p:spPr bwMode="auto">
              <a:xfrm flipV="1">
                <a:off x="4848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7" name="Line 17"/>
              <p:cNvSpPr>
                <a:spLocks noChangeShapeType="1"/>
              </p:cNvSpPr>
              <p:nvPr/>
            </p:nvSpPr>
            <p:spPr bwMode="auto">
              <a:xfrm flipV="1">
                <a:off x="3264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8" name="Line 18"/>
              <p:cNvSpPr>
                <a:spLocks noChangeShapeType="1"/>
              </p:cNvSpPr>
              <p:nvPr/>
            </p:nvSpPr>
            <p:spPr bwMode="auto">
              <a:xfrm flipV="1">
                <a:off x="513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71539" name="Rectangle 19"/>
            <p:cNvSpPr>
              <a:spLocks noChangeArrowheads="1"/>
            </p:cNvSpPr>
            <p:nvPr/>
          </p:nvSpPr>
          <p:spPr bwMode="auto">
            <a:xfrm>
              <a:off x="3551" y="3453"/>
              <a:ext cx="93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</a:rPr>
                <a:t>electrons</a:t>
              </a:r>
              <a:endParaRPr lang="en-US" b="1"/>
            </a:p>
          </p:txBody>
        </p:sp>
        <p:sp>
          <p:nvSpPr>
            <p:cNvPr id="1771540" name="Rectangle 20"/>
            <p:cNvSpPr>
              <a:spLocks noChangeArrowheads="1"/>
            </p:cNvSpPr>
            <p:nvPr/>
          </p:nvSpPr>
          <p:spPr bwMode="auto">
            <a:xfrm>
              <a:off x="5204" y="2324"/>
              <a:ext cx="251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</a:t>
              </a:r>
              <a:endParaRPr lang="en-US" b="1"/>
            </a:p>
          </p:txBody>
        </p:sp>
        <p:sp>
          <p:nvSpPr>
            <p:cNvPr id="1771541" name="Line 21"/>
            <p:cNvSpPr>
              <a:spLocks noChangeShapeType="1"/>
            </p:cNvSpPr>
            <p:nvPr/>
          </p:nvSpPr>
          <p:spPr bwMode="auto">
            <a:xfrm rot="1099154" flipV="1">
              <a:off x="3615" y="3074"/>
              <a:ext cx="1925" cy="64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542" name="Rectangle 22"/>
            <p:cNvSpPr>
              <a:spLocks noChangeArrowheads="1"/>
            </p:cNvSpPr>
            <p:nvPr/>
          </p:nvSpPr>
          <p:spPr bwMode="auto">
            <a:xfrm>
              <a:off x="4876" y="3420"/>
              <a:ext cx="224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71543" name="Rectangle 23"/>
            <p:cNvSpPr>
              <a:spLocks noChangeArrowheads="1"/>
            </p:cNvSpPr>
            <p:nvPr/>
          </p:nvSpPr>
          <p:spPr bwMode="auto">
            <a:xfrm>
              <a:off x="4604" y="2993"/>
              <a:ext cx="720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 = ?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is Ampere’s law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𝑑𝑠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𝑖𝑛𝑠𝑖𝑑𝑒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𝑇h𝑟𝑜𝑢𝑔h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𝑑𝑞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64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 flipV="1">
            <a:off x="4193627" y="2585545"/>
            <a:ext cx="4487917" cy="1040524"/>
          </a:xfrm>
          <a:custGeom>
            <a:avLst/>
            <a:gdLst>
              <a:gd name="connsiteX0" fmla="*/ 1121980 w 2882462"/>
              <a:gd name="connsiteY0" fmla="*/ 136634 h 572813"/>
              <a:gd name="connsiteX1" fmla="*/ 1011621 w 2882462"/>
              <a:gd name="connsiteY1" fmla="*/ 120868 h 572813"/>
              <a:gd name="connsiteX2" fmla="*/ 522890 w 2882462"/>
              <a:gd name="connsiteY2" fmla="*/ 120868 h 572813"/>
              <a:gd name="connsiteX3" fmla="*/ 806669 w 2882462"/>
              <a:gd name="connsiteY3" fmla="*/ 215461 h 572813"/>
              <a:gd name="connsiteX4" fmla="*/ 112986 w 2882462"/>
              <a:gd name="connsiteY4" fmla="*/ 278523 h 572813"/>
              <a:gd name="connsiteX5" fmla="*/ 128752 w 2882462"/>
              <a:gd name="connsiteY5" fmla="*/ 388882 h 572813"/>
              <a:gd name="connsiteX6" fmla="*/ 869731 w 2882462"/>
              <a:gd name="connsiteY6" fmla="*/ 515006 h 572813"/>
              <a:gd name="connsiteX7" fmla="*/ 1752600 w 2882462"/>
              <a:gd name="connsiteY7" fmla="*/ 562303 h 572813"/>
              <a:gd name="connsiteX8" fmla="*/ 1531883 w 2882462"/>
              <a:gd name="connsiteY8" fmla="*/ 451944 h 572813"/>
              <a:gd name="connsiteX9" fmla="*/ 2761593 w 2882462"/>
              <a:gd name="connsiteY9" fmla="*/ 404648 h 572813"/>
              <a:gd name="connsiteX10" fmla="*/ 2257097 w 2882462"/>
              <a:gd name="connsiteY10" fmla="*/ 262758 h 572813"/>
              <a:gd name="connsiteX11" fmla="*/ 2525111 w 2882462"/>
              <a:gd name="connsiteY11" fmla="*/ 183930 h 572813"/>
              <a:gd name="connsiteX12" fmla="*/ 1405759 w 2882462"/>
              <a:gd name="connsiteY12" fmla="*/ 10510 h 572813"/>
              <a:gd name="connsiteX13" fmla="*/ 1563414 w 2882462"/>
              <a:gd name="connsiteY13" fmla="*/ 120868 h 572813"/>
              <a:gd name="connsiteX14" fmla="*/ 1121980 w 2882462"/>
              <a:gd name="connsiteY14" fmla="*/ 136634 h 57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2462" h="572813">
                <a:moveTo>
                  <a:pt x="1121980" y="136634"/>
                </a:moveTo>
                <a:cubicBezTo>
                  <a:pt x="1030015" y="136634"/>
                  <a:pt x="1111469" y="123496"/>
                  <a:pt x="1011621" y="120868"/>
                </a:cubicBezTo>
                <a:cubicBezTo>
                  <a:pt x="911773" y="118240"/>
                  <a:pt x="557049" y="105103"/>
                  <a:pt x="522890" y="120868"/>
                </a:cubicBezTo>
                <a:cubicBezTo>
                  <a:pt x="488731" y="136633"/>
                  <a:pt x="874986" y="189185"/>
                  <a:pt x="806669" y="215461"/>
                </a:cubicBezTo>
                <a:cubicBezTo>
                  <a:pt x="738352" y="241737"/>
                  <a:pt x="225972" y="249620"/>
                  <a:pt x="112986" y="278523"/>
                </a:cubicBezTo>
                <a:cubicBezTo>
                  <a:pt x="0" y="307427"/>
                  <a:pt x="2628" y="349468"/>
                  <a:pt x="128752" y="388882"/>
                </a:cubicBezTo>
                <a:cubicBezTo>
                  <a:pt x="254876" y="428296"/>
                  <a:pt x="599090" y="486102"/>
                  <a:pt x="869731" y="515006"/>
                </a:cubicBezTo>
                <a:cubicBezTo>
                  <a:pt x="1140372" y="543910"/>
                  <a:pt x="1642241" y="572813"/>
                  <a:pt x="1752600" y="562303"/>
                </a:cubicBezTo>
                <a:cubicBezTo>
                  <a:pt x="1862959" y="551793"/>
                  <a:pt x="1363718" y="478220"/>
                  <a:pt x="1531883" y="451944"/>
                </a:cubicBezTo>
                <a:cubicBezTo>
                  <a:pt x="1700049" y="425668"/>
                  <a:pt x="2640724" y="436179"/>
                  <a:pt x="2761593" y="404648"/>
                </a:cubicBezTo>
                <a:cubicBezTo>
                  <a:pt x="2882462" y="373117"/>
                  <a:pt x="2296511" y="299544"/>
                  <a:pt x="2257097" y="262758"/>
                </a:cubicBezTo>
                <a:cubicBezTo>
                  <a:pt x="2217683" y="225972"/>
                  <a:pt x="2667001" y="225971"/>
                  <a:pt x="2525111" y="183930"/>
                </a:cubicBezTo>
                <a:cubicBezTo>
                  <a:pt x="2383221" y="141889"/>
                  <a:pt x="1566042" y="21020"/>
                  <a:pt x="1405759" y="10510"/>
                </a:cubicBezTo>
                <a:cubicBezTo>
                  <a:pt x="1245476" y="0"/>
                  <a:pt x="1618593" y="102475"/>
                  <a:pt x="1563414" y="120868"/>
                </a:cubicBezTo>
                <a:cubicBezTo>
                  <a:pt x="1508235" y="139261"/>
                  <a:pt x="1213945" y="136634"/>
                  <a:pt x="1121980" y="13663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408513" y="1458060"/>
            <a:ext cx="79135" cy="207426"/>
          </a:xfrm>
          <a:custGeom>
            <a:avLst/>
            <a:gdLst>
              <a:gd name="connsiteX0" fmla="*/ 554636 w 554636"/>
              <a:gd name="connsiteY0" fmla="*/ 1124262 h 1124262"/>
              <a:gd name="connsiteX1" fmla="*/ 164892 w 554636"/>
              <a:gd name="connsiteY1" fmla="*/ 1079292 h 1124262"/>
              <a:gd name="connsiteX2" fmla="*/ 0 w 554636"/>
              <a:gd name="connsiteY2" fmla="*/ 44970 h 1124262"/>
              <a:gd name="connsiteX3" fmla="*/ 464695 w 554636"/>
              <a:gd name="connsiteY3" fmla="*/ 0 h 1124262"/>
              <a:gd name="connsiteX4" fmla="*/ 554636 w 554636"/>
              <a:gd name="connsiteY4" fmla="*/ 1124262 h 11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36" h="1124262">
                <a:moveTo>
                  <a:pt x="554636" y="1124262"/>
                </a:moveTo>
                <a:lnTo>
                  <a:pt x="164892" y="1079292"/>
                </a:lnTo>
                <a:lnTo>
                  <a:pt x="0" y="44970"/>
                </a:lnTo>
                <a:cubicBezTo>
                  <a:pt x="154850" y="29485"/>
                  <a:pt x="309073" y="0"/>
                  <a:pt x="464695" y="0"/>
                </a:cubicBezTo>
                <a:lnTo>
                  <a:pt x="554636" y="11242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34257" y="608826"/>
            <a:ext cx="45719" cy="25600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rest of han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283" y="1235309"/>
            <a:ext cx="570788" cy="527206"/>
          </a:xfrm>
          <a:prstGeom prst="rect">
            <a:avLst/>
          </a:prstGeom>
        </p:spPr>
      </p:pic>
      <p:pic>
        <p:nvPicPr>
          <p:cNvPr id="11" name="Picture 10" descr="finger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1254" y="1298573"/>
            <a:ext cx="570788" cy="527206"/>
          </a:xfrm>
          <a:prstGeom prst="rect">
            <a:avLst/>
          </a:prstGeom>
        </p:spPr>
      </p:pic>
      <p:sp>
        <p:nvSpPr>
          <p:cNvPr id="20" name="Arc 19"/>
          <p:cNvSpPr/>
          <p:nvPr/>
        </p:nvSpPr>
        <p:spPr>
          <a:xfrm>
            <a:off x="4871544" y="2800983"/>
            <a:ext cx="3200401" cy="604369"/>
          </a:xfrm>
          <a:prstGeom prst="arc">
            <a:avLst>
              <a:gd name="adj1" fmla="val 17638889"/>
              <a:gd name="adj2" fmla="val 1465849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05214" y="3318490"/>
            <a:ext cx="732979" cy="13415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871545" y="3303756"/>
            <a:ext cx="443400" cy="11736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6337738" y="187609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8097" y="3578772"/>
            <a:ext cx="58155" cy="11298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638676" y="3375791"/>
            <a:ext cx="463588" cy="461664"/>
            <a:chOff x="2633664" y="1262063"/>
            <a:chExt cx="363894" cy="386840"/>
          </a:xfrm>
        </p:grpSpPr>
        <p:sp>
          <p:nvSpPr>
            <p:cNvPr id="32" name="TextBox 31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solidFill>
                    <a:srgbClr val="FF0000"/>
                  </a:solidFill>
                </a:rPr>
                <a:t>ds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540003" y="358980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6" name="Down Arrow 35"/>
          <p:cNvSpPr/>
          <p:nvPr/>
        </p:nvSpPr>
        <p:spPr>
          <a:xfrm rot="5400000" flipV="1">
            <a:off x="5751116" y="3543942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4459574" y="3335311"/>
            <a:ext cx="194872" cy="1798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67856" y="2098623"/>
            <a:ext cx="2578308" cy="2608289"/>
          </a:xfrm>
          <a:prstGeom prst="ellipse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5" idx="4"/>
          </p:cNvCxnSpPr>
          <p:nvPr/>
        </p:nvCxnSpPr>
        <p:spPr>
          <a:xfrm rot="16200000" flipH="1">
            <a:off x="5029200" y="4234722"/>
            <a:ext cx="14990" cy="959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5501390" y="3555169"/>
            <a:ext cx="722027" cy="537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V="1">
            <a:off x="5358983" y="2945568"/>
            <a:ext cx="979360" cy="4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4676932" y="1738860"/>
            <a:ext cx="757007" cy="712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 flipV="1">
            <a:off x="3492709" y="2078641"/>
            <a:ext cx="1104281" cy="4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2718223" y="2885605"/>
            <a:ext cx="841943" cy="552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2818158" y="3852478"/>
            <a:ext cx="914395" cy="44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39991" y="4469571"/>
            <a:ext cx="806963" cy="477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01390" y="178383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3045</Words>
  <Application>Microsoft Office PowerPoint</Application>
  <PresentationFormat>On-screen Show (4:3)</PresentationFormat>
  <Paragraphs>477</Paragraphs>
  <Slides>68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Cambria Math</vt:lpstr>
      <vt:lpstr>Monotype Sorts</vt:lpstr>
      <vt:lpstr>Symbol</vt:lpstr>
      <vt:lpstr>Times New Roman</vt:lpstr>
      <vt:lpstr>Wingdings</vt:lpstr>
      <vt:lpstr>Office Theme</vt:lpstr>
      <vt:lpstr>Equation</vt:lpstr>
      <vt:lpstr>40</vt:lpstr>
      <vt:lpstr>PowerPoint Presentation</vt:lpstr>
      <vt:lpstr>Question</vt:lpstr>
      <vt:lpstr>PowerPoint Presentation</vt:lpstr>
      <vt:lpstr>Question</vt:lpstr>
      <vt:lpstr>PowerPoint Presentation</vt:lpstr>
      <vt:lpstr>Question</vt:lpstr>
      <vt:lpstr>PowerPoint Presentation</vt:lpstr>
      <vt:lpstr>PowerPoint Presentation</vt:lpstr>
      <vt:lpstr>Question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Question</vt:lpstr>
      <vt:lpstr>Angle </vt:lpstr>
      <vt:lpstr>Question 223.40.1</vt:lpstr>
      <vt:lpstr>Question 223.40.1</vt:lpstr>
      <vt:lpstr>Question 223.40.2</vt:lpstr>
      <vt:lpstr>Question 223.40.2</vt:lpstr>
      <vt:lpstr>Question 223.40.3</vt:lpstr>
      <vt:lpstr>Question 223.40.3</vt:lpstr>
      <vt:lpstr>Question 223.40.4</vt:lpstr>
      <vt:lpstr>Question 223.40.4</vt:lpstr>
      <vt:lpstr>Question 223.40.5</vt:lpstr>
      <vt:lpstr>Question 223.40.5</vt:lpstr>
      <vt:lpstr>Charge in B-field Setup</vt:lpstr>
      <vt:lpstr>Question 223.40.6</vt:lpstr>
      <vt:lpstr>Charge in B-field</vt:lpstr>
      <vt:lpstr>PowerPoint Presentation</vt:lpstr>
      <vt:lpstr>PowerPoint Presentation</vt:lpstr>
      <vt:lpstr>Bending of an Electron Beam</vt:lpstr>
      <vt:lpstr>Question 223.40.7</vt:lpstr>
      <vt:lpstr>Question 223.40.7</vt:lpstr>
      <vt:lpstr>Question 223.40.8</vt:lpstr>
      <vt:lpstr>Question 223.40.8</vt:lpstr>
      <vt:lpstr>Question 223.40.9</vt:lpstr>
      <vt:lpstr>Question 223.40.9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 Selector, cont.</vt:lpstr>
      <vt:lpstr>Velocity Selector, final</vt:lpstr>
      <vt:lpstr>PowerPoint Presentation</vt:lpstr>
      <vt:lpstr>Mass Spectrometer, cont.</vt:lpstr>
      <vt:lpstr>Cyclotron</vt:lpstr>
      <vt:lpstr>Cyclotron, 2</vt:lpstr>
      <vt:lpstr>Cyclotron, 3</vt:lpstr>
      <vt:lpstr>PowerPoint Presentation</vt:lpstr>
      <vt:lpstr>Cyclotron, final</vt:lpstr>
      <vt:lpstr>Hall Effect</vt:lpstr>
      <vt:lpstr>Hall Effect, cont.</vt:lpstr>
      <vt:lpstr>PowerPoint Presentation</vt:lpstr>
      <vt:lpstr>Hall Voltage</vt:lpstr>
      <vt:lpstr>Hall Voltage, cont</vt:lpstr>
      <vt:lpstr>Hall Voltage, final</vt:lpstr>
      <vt:lpstr>Question 223.40.10</vt:lpstr>
      <vt:lpstr>Question 223.40.10</vt:lpstr>
      <vt:lpstr>Question 223.40.10</vt:lpstr>
      <vt:lpstr>Question 223.40.10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22</cp:revision>
  <dcterms:created xsi:type="dcterms:W3CDTF">2011-11-15T05:05:29Z</dcterms:created>
  <dcterms:modified xsi:type="dcterms:W3CDTF">2024-07-01T18:28:16Z</dcterms:modified>
</cp:coreProperties>
</file>